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3" r:id="rId1"/>
  </p:sldMasterIdLst>
  <p:sldIdLst>
    <p:sldId id="256" r:id="rId2"/>
    <p:sldId id="257" r:id="rId3"/>
    <p:sldId id="258" r:id="rId4"/>
    <p:sldId id="262" r:id="rId5"/>
    <p:sldId id="259" r:id="rId6"/>
    <p:sldId id="260" r:id="rId7"/>
    <p:sldId id="261" r:id="rId8"/>
    <p:sldId id="263" r:id="rId9"/>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AD5CFA-DDA6-4896-B1E6-1E5F6B3DF2A5}" v="140" dt="2020-03-16T12:54:54.2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74" d="100"/>
          <a:sy n="74" d="100"/>
        </p:scale>
        <p:origin x="57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 Jansen" userId="6251592413af7e13" providerId="LiveId" clId="{7EAD5CFA-DDA6-4896-B1E6-1E5F6B3DF2A5}"/>
    <pc:docChg chg="undo custSel mod addSld modSld sldOrd">
      <pc:chgData name="Jo Jansen" userId="6251592413af7e13" providerId="LiveId" clId="{7EAD5CFA-DDA6-4896-B1E6-1E5F6B3DF2A5}" dt="2020-03-18T05:21:13.765" v="5171" actId="478"/>
      <pc:docMkLst>
        <pc:docMk/>
      </pc:docMkLst>
      <pc:sldChg chg="addSp delSp modSp">
        <pc:chgData name="Jo Jansen" userId="6251592413af7e13" providerId="LiveId" clId="{7EAD5CFA-DDA6-4896-B1E6-1E5F6B3DF2A5}" dt="2020-03-18T05:21:13.765" v="5171" actId="478"/>
        <pc:sldMkLst>
          <pc:docMk/>
          <pc:sldMk cId="3000937447" sldId="256"/>
        </pc:sldMkLst>
        <pc:spChg chg="mod">
          <ac:chgData name="Jo Jansen" userId="6251592413af7e13" providerId="LiveId" clId="{7EAD5CFA-DDA6-4896-B1E6-1E5F6B3DF2A5}" dt="2020-02-08T07:32:27.788" v="3932" actId="20577"/>
          <ac:spMkLst>
            <pc:docMk/>
            <pc:sldMk cId="3000937447" sldId="256"/>
            <ac:spMk id="3" creationId="{27C93B66-6B8B-4C83-89B4-2E9CCF2BD1CC}"/>
          </ac:spMkLst>
        </pc:spChg>
        <pc:graphicFrameChg chg="add del modGraphic">
          <ac:chgData name="Jo Jansen" userId="6251592413af7e13" providerId="LiveId" clId="{7EAD5CFA-DDA6-4896-B1E6-1E5F6B3DF2A5}" dt="2020-03-18T05:21:13.765" v="5171" actId="478"/>
          <ac:graphicFrameMkLst>
            <pc:docMk/>
            <pc:sldMk cId="3000937447" sldId="256"/>
            <ac:graphicFrameMk id="6" creationId="{88A580FC-1EC9-4097-88EC-C258C8E20EA4}"/>
          </ac:graphicFrameMkLst>
        </pc:graphicFrameChg>
        <pc:picChg chg="mod">
          <ac:chgData name="Jo Jansen" userId="6251592413af7e13" providerId="LiveId" clId="{7EAD5CFA-DDA6-4896-B1E6-1E5F6B3DF2A5}" dt="2020-03-15T13:43:38.952" v="4191" actId="1076"/>
          <ac:picMkLst>
            <pc:docMk/>
            <pc:sldMk cId="3000937447" sldId="256"/>
            <ac:picMk id="4" creationId="{4178C57A-F6A4-4B87-93A4-2997A3717DC8}"/>
          </ac:picMkLst>
        </pc:picChg>
        <pc:picChg chg="add mod">
          <ac:chgData name="Jo Jansen" userId="6251592413af7e13" providerId="LiveId" clId="{7EAD5CFA-DDA6-4896-B1E6-1E5F6B3DF2A5}" dt="2020-03-16T12:45:21.901" v="4506" actId="1076"/>
          <ac:picMkLst>
            <pc:docMk/>
            <pc:sldMk cId="3000937447" sldId="256"/>
            <ac:picMk id="7" creationId="{13E0B63D-4455-4C43-8FEB-A2FF5DCC1DEA}"/>
          </ac:picMkLst>
        </pc:picChg>
      </pc:sldChg>
      <pc:sldChg chg="addSp delSp modSp">
        <pc:chgData name="Jo Jansen" userId="6251592413af7e13" providerId="LiveId" clId="{7EAD5CFA-DDA6-4896-B1E6-1E5F6B3DF2A5}" dt="2020-03-18T05:15:27.604" v="5170" actId="20577"/>
        <pc:sldMkLst>
          <pc:docMk/>
          <pc:sldMk cId="854421741" sldId="257"/>
        </pc:sldMkLst>
        <pc:spChg chg="mod">
          <ac:chgData name="Jo Jansen" userId="6251592413af7e13" providerId="LiveId" clId="{7EAD5CFA-DDA6-4896-B1E6-1E5F6B3DF2A5}" dt="2020-02-06T14:23:02.997" v="329" actId="14100"/>
          <ac:spMkLst>
            <pc:docMk/>
            <pc:sldMk cId="854421741" sldId="257"/>
            <ac:spMk id="2" creationId="{19DB7B62-E063-4707-994D-6E13E8134320}"/>
          </ac:spMkLst>
        </pc:spChg>
        <pc:spChg chg="mod">
          <ac:chgData name="Jo Jansen" userId="6251592413af7e13" providerId="LiveId" clId="{7EAD5CFA-DDA6-4896-B1E6-1E5F6B3DF2A5}" dt="2020-03-16T12:46:33.610" v="4543" actId="20577"/>
          <ac:spMkLst>
            <pc:docMk/>
            <pc:sldMk cId="854421741" sldId="257"/>
            <ac:spMk id="3" creationId="{38467D34-E248-40C3-96AD-BF38E746F0FA}"/>
          </ac:spMkLst>
        </pc:spChg>
        <pc:spChg chg="add mod">
          <ac:chgData name="Jo Jansen" userId="6251592413af7e13" providerId="LiveId" clId="{7EAD5CFA-DDA6-4896-B1E6-1E5F6B3DF2A5}" dt="2020-03-18T05:15:20.626" v="5166" actId="20577"/>
          <ac:spMkLst>
            <pc:docMk/>
            <pc:sldMk cId="854421741" sldId="257"/>
            <ac:spMk id="6" creationId="{CA0FD260-D0EB-4F73-AEEC-6CA7042F0605}"/>
          </ac:spMkLst>
        </pc:spChg>
        <pc:spChg chg="mod">
          <ac:chgData name="Jo Jansen" userId="6251592413af7e13" providerId="LiveId" clId="{7EAD5CFA-DDA6-4896-B1E6-1E5F6B3DF2A5}" dt="2020-03-15T13:49:40.478" v="4348" actId="14100"/>
          <ac:spMkLst>
            <pc:docMk/>
            <pc:sldMk cId="854421741" sldId="257"/>
            <ac:spMk id="9" creationId="{5BED03F4-8FC9-487E-9DA7-0AC0B985DDE2}"/>
          </ac:spMkLst>
        </pc:spChg>
        <pc:spChg chg="mod">
          <ac:chgData name="Jo Jansen" userId="6251592413af7e13" providerId="LiveId" clId="{7EAD5CFA-DDA6-4896-B1E6-1E5F6B3DF2A5}" dt="2020-03-15T13:49:49.618" v="4350" actId="14100"/>
          <ac:spMkLst>
            <pc:docMk/>
            <pc:sldMk cId="854421741" sldId="257"/>
            <ac:spMk id="13" creationId="{49BA580C-FEAA-4026-99BE-3EB4A75D72FD}"/>
          </ac:spMkLst>
        </pc:spChg>
        <pc:spChg chg="mod">
          <ac:chgData name="Jo Jansen" userId="6251592413af7e13" providerId="LiveId" clId="{7EAD5CFA-DDA6-4896-B1E6-1E5F6B3DF2A5}" dt="2020-03-15T13:49:59.227" v="4352" actId="14100"/>
          <ac:spMkLst>
            <pc:docMk/>
            <pc:sldMk cId="854421741" sldId="257"/>
            <ac:spMk id="14" creationId="{F34994EC-E80C-4628-B50B-FC0EA89930A7}"/>
          </ac:spMkLst>
        </pc:spChg>
        <pc:spChg chg="add del mod">
          <ac:chgData name="Jo Jansen" userId="6251592413af7e13" providerId="LiveId" clId="{7EAD5CFA-DDA6-4896-B1E6-1E5F6B3DF2A5}" dt="2020-03-15T13:46:36.238" v="4224" actId="21"/>
          <ac:spMkLst>
            <pc:docMk/>
            <pc:sldMk cId="854421741" sldId="257"/>
            <ac:spMk id="15" creationId="{81BDEE23-B2A2-44B5-B9A5-53A1918EC7AF}"/>
          </ac:spMkLst>
        </pc:spChg>
        <pc:spChg chg="mod">
          <ac:chgData name="Jo Jansen" userId="6251592413af7e13" providerId="LiveId" clId="{7EAD5CFA-DDA6-4896-B1E6-1E5F6B3DF2A5}" dt="2020-03-15T13:50:07.874" v="4354" actId="14100"/>
          <ac:spMkLst>
            <pc:docMk/>
            <pc:sldMk cId="854421741" sldId="257"/>
            <ac:spMk id="16" creationId="{7DD4BAD6-314C-4B02-ACA4-364C32B21851}"/>
          </ac:spMkLst>
        </pc:spChg>
        <pc:spChg chg="mod">
          <ac:chgData name="Jo Jansen" userId="6251592413af7e13" providerId="LiveId" clId="{7EAD5CFA-DDA6-4896-B1E6-1E5F6B3DF2A5}" dt="2020-03-15T13:51:59.153" v="4414" actId="20577"/>
          <ac:spMkLst>
            <pc:docMk/>
            <pc:sldMk cId="854421741" sldId="257"/>
            <ac:spMk id="18" creationId="{9A75DFCC-C0F7-4A53-ACF3-40ECC5D59D59}"/>
          </ac:spMkLst>
        </pc:spChg>
        <pc:spChg chg="mod">
          <ac:chgData name="Jo Jansen" userId="6251592413af7e13" providerId="LiveId" clId="{7EAD5CFA-DDA6-4896-B1E6-1E5F6B3DF2A5}" dt="2020-03-18T05:15:27.604" v="5170" actId="20577"/>
          <ac:spMkLst>
            <pc:docMk/>
            <pc:sldMk cId="854421741" sldId="257"/>
            <ac:spMk id="19" creationId="{C9D36B9A-8210-4B16-AA01-6A58455C2E36}"/>
          </ac:spMkLst>
        </pc:spChg>
        <pc:spChg chg="mod">
          <ac:chgData name="Jo Jansen" userId="6251592413af7e13" providerId="LiveId" clId="{7EAD5CFA-DDA6-4896-B1E6-1E5F6B3DF2A5}" dt="2020-03-15T13:52:48.772" v="4504" actId="20577"/>
          <ac:spMkLst>
            <pc:docMk/>
            <pc:sldMk cId="854421741" sldId="257"/>
            <ac:spMk id="20" creationId="{E954C43F-E2B2-4988-A010-FAD8468445C4}"/>
          </ac:spMkLst>
        </pc:spChg>
        <pc:spChg chg="del mod">
          <ac:chgData name="Jo Jansen" userId="6251592413af7e13" providerId="LiveId" clId="{7EAD5CFA-DDA6-4896-B1E6-1E5F6B3DF2A5}" dt="2020-03-15T13:46:24.540" v="4220" actId="21"/>
          <ac:spMkLst>
            <pc:docMk/>
            <pc:sldMk cId="854421741" sldId="257"/>
            <ac:spMk id="21" creationId="{7467E396-80FD-4B86-987B-EB5BBF46BEB7}"/>
          </ac:spMkLst>
        </pc:spChg>
        <pc:spChg chg="add del mod">
          <ac:chgData name="Jo Jansen" userId="6251592413af7e13" providerId="LiveId" clId="{7EAD5CFA-DDA6-4896-B1E6-1E5F6B3DF2A5}" dt="2020-03-15T13:46:46.890" v="4227" actId="478"/>
          <ac:spMkLst>
            <pc:docMk/>
            <pc:sldMk cId="854421741" sldId="257"/>
            <ac:spMk id="22" creationId="{2C6445AC-DCD2-45F6-B32F-86D569FC63AB}"/>
          </ac:spMkLst>
        </pc:spChg>
        <pc:graphicFrameChg chg="add del modGraphic">
          <ac:chgData name="Jo Jansen" userId="6251592413af7e13" providerId="LiveId" clId="{7EAD5CFA-DDA6-4896-B1E6-1E5F6B3DF2A5}" dt="2020-02-06T14:22:45.122" v="328" actId="478"/>
          <ac:graphicFrameMkLst>
            <pc:docMk/>
            <pc:sldMk cId="854421741" sldId="257"/>
            <ac:graphicFrameMk id="5" creationId="{E0BA941E-09C0-4D42-855D-26AB126140C0}"/>
          </ac:graphicFrameMkLst>
        </pc:graphicFrameChg>
        <pc:graphicFrameChg chg="add del mod modGraphic">
          <ac:chgData name="Jo Jansen" userId="6251592413af7e13" providerId="LiveId" clId="{7EAD5CFA-DDA6-4896-B1E6-1E5F6B3DF2A5}" dt="2020-03-16T12:45:42.362" v="4508" actId="478"/>
          <ac:graphicFrameMkLst>
            <pc:docMk/>
            <pc:sldMk cId="854421741" sldId="257"/>
            <ac:graphicFrameMk id="7" creationId="{6D114C11-E969-4CC2-9BB3-25FD99A78145}"/>
          </ac:graphicFrameMkLst>
        </pc:graphicFrameChg>
        <pc:picChg chg="add mod">
          <ac:chgData name="Jo Jansen" userId="6251592413af7e13" providerId="LiveId" clId="{7EAD5CFA-DDA6-4896-B1E6-1E5F6B3DF2A5}" dt="2020-03-15T13:47:06.593" v="4229" actId="1076"/>
          <ac:picMkLst>
            <pc:docMk/>
            <pc:sldMk cId="854421741" sldId="257"/>
            <ac:picMk id="5" creationId="{D62CC3D4-CDA2-4632-A933-A8D93D1590CC}"/>
          </ac:picMkLst>
        </pc:picChg>
        <pc:picChg chg="del">
          <ac:chgData name="Jo Jansen" userId="6251592413af7e13" providerId="LiveId" clId="{7EAD5CFA-DDA6-4896-B1E6-1E5F6B3DF2A5}" dt="2020-03-15T13:43:21.151" v="4188" actId="21"/>
          <ac:picMkLst>
            <pc:docMk/>
            <pc:sldMk cId="854421741" sldId="257"/>
            <ac:picMk id="17" creationId="{119EC9D9-7EB6-49BD-AD9B-6D6E54540880}"/>
          </ac:picMkLst>
        </pc:picChg>
      </pc:sldChg>
      <pc:sldChg chg="modSp">
        <pc:chgData name="Jo Jansen" userId="6251592413af7e13" providerId="LiveId" clId="{7EAD5CFA-DDA6-4896-B1E6-1E5F6B3DF2A5}" dt="2020-02-08T08:26:08.800" v="4184" actId="1076"/>
        <pc:sldMkLst>
          <pc:docMk/>
          <pc:sldMk cId="708573905" sldId="258"/>
        </pc:sldMkLst>
        <pc:spChg chg="mod">
          <ac:chgData name="Jo Jansen" userId="6251592413af7e13" providerId="LiveId" clId="{7EAD5CFA-DDA6-4896-B1E6-1E5F6B3DF2A5}" dt="2020-02-08T08:25:48.550" v="4183" actId="20577"/>
          <ac:spMkLst>
            <pc:docMk/>
            <pc:sldMk cId="708573905" sldId="258"/>
            <ac:spMk id="3" creationId="{0709C416-A617-40CD-91B9-AB922106F605}"/>
          </ac:spMkLst>
        </pc:spChg>
        <pc:picChg chg="mod">
          <ac:chgData name="Jo Jansen" userId="6251592413af7e13" providerId="LiveId" clId="{7EAD5CFA-DDA6-4896-B1E6-1E5F6B3DF2A5}" dt="2020-02-08T08:24:40.443" v="4172" actId="1076"/>
          <ac:picMkLst>
            <pc:docMk/>
            <pc:sldMk cId="708573905" sldId="258"/>
            <ac:picMk id="5" creationId="{B7C05F2A-548E-45B0-A093-4EA36F6D1EF4}"/>
          </ac:picMkLst>
        </pc:picChg>
        <pc:picChg chg="mod">
          <ac:chgData name="Jo Jansen" userId="6251592413af7e13" providerId="LiveId" clId="{7EAD5CFA-DDA6-4896-B1E6-1E5F6B3DF2A5}" dt="2020-02-08T08:24:37.912" v="4171" actId="1076"/>
          <ac:picMkLst>
            <pc:docMk/>
            <pc:sldMk cId="708573905" sldId="258"/>
            <ac:picMk id="6" creationId="{5F1EA12C-24D7-4F60-B9A6-0814F4B61E20}"/>
          </ac:picMkLst>
        </pc:picChg>
        <pc:picChg chg="mod">
          <ac:chgData name="Jo Jansen" userId="6251592413af7e13" providerId="LiveId" clId="{7EAD5CFA-DDA6-4896-B1E6-1E5F6B3DF2A5}" dt="2020-02-08T08:26:08.800" v="4184" actId="1076"/>
          <ac:picMkLst>
            <pc:docMk/>
            <pc:sldMk cId="708573905" sldId="258"/>
            <ac:picMk id="7" creationId="{78192761-4146-4BAB-88EB-406D8D4B3768}"/>
          </ac:picMkLst>
        </pc:picChg>
      </pc:sldChg>
      <pc:sldChg chg="addSp delSp modSp">
        <pc:chgData name="Jo Jansen" userId="6251592413af7e13" providerId="LiveId" clId="{7EAD5CFA-DDA6-4896-B1E6-1E5F6B3DF2A5}" dt="2020-03-16T12:56:42.397" v="5161" actId="20577"/>
        <pc:sldMkLst>
          <pc:docMk/>
          <pc:sldMk cId="1585536743" sldId="259"/>
        </pc:sldMkLst>
        <pc:spChg chg="mod">
          <ac:chgData name="Jo Jansen" userId="6251592413af7e13" providerId="LiveId" clId="{7EAD5CFA-DDA6-4896-B1E6-1E5F6B3DF2A5}" dt="2020-03-16T12:52:59.607" v="4900" actId="1076"/>
          <ac:spMkLst>
            <pc:docMk/>
            <pc:sldMk cId="1585536743" sldId="259"/>
            <ac:spMk id="2" creationId="{2EA192B8-4BCC-4E82-84A4-056ADEDAE687}"/>
          </ac:spMkLst>
        </pc:spChg>
        <pc:spChg chg="mod">
          <ac:chgData name="Jo Jansen" userId="6251592413af7e13" providerId="LiveId" clId="{7EAD5CFA-DDA6-4896-B1E6-1E5F6B3DF2A5}" dt="2020-02-06T14:29:15.419" v="451" actId="14100"/>
          <ac:spMkLst>
            <pc:docMk/>
            <pc:sldMk cId="1585536743" sldId="259"/>
            <ac:spMk id="3" creationId="{4422D024-58EC-4408-B36A-E0E0978373AF}"/>
          </ac:spMkLst>
        </pc:spChg>
        <pc:spChg chg="add del mod">
          <ac:chgData name="Jo Jansen" userId="6251592413af7e13" providerId="LiveId" clId="{7EAD5CFA-DDA6-4896-B1E6-1E5F6B3DF2A5}" dt="2020-02-06T08:35:25.570" v="201" actId="478"/>
          <ac:spMkLst>
            <pc:docMk/>
            <pc:sldMk cId="1585536743" sldId="259"/>
            <ac:spMk id="4" creationId="{BB33D372-F9F0-4F00-ADEC-D014200FFBD6}"/>
          </ac:spMkLst>
        </pc:spChg>
        <pc:spChg chg="add mod">
          <ac:chgData name="Jo Jansen" userId="6251592413af7e13" providerId="LiveId" clId="{7EAD5CFA-DDA6-4896-B1E6-1E5F6B3DF2A5}" dt="2020-03-16T12:52:55.779" v="4899" actId="207"/>
          <ac:spMkLst>
            <pc:docMk/>
            <pc:sldMk cId="1585536743" sldId="259"/>
            <ac:spMk id="4" creationId="{FBF0BA9E-37B4-4BAB-AAF8-73BE16E0D5B1}"/>
          </ac:spMkLst>
        </pc:spChg>
        <pc:spChg chg="mod">
          <ac:chgData name="Jo Jansen" userId="6251592413af7e13" providerId="LiveId" clId="{7EAD5CFA-DDA6-4896-B1E6-1E5F6B3DF2A5}" dt="2020-02-06T08:37:52.522" v="219" actId="14100"/>
          <ac:spMkLst>
            <pc:docMk/>
            <pc:sldMk cId="1585536743" sldId="259"/>
            <ac:spMk id="6" creationId="{5A88F295-6C39-48CC-B4AE-4C9FF3E079EE}"/>
          </ac:spMkLst>
        </pc:spChg>
        <pc:spChg chg="mod">
          <ac:chgData name="Jo Jansen" userId="6251592413af7e13" providerId="LiveId" clId="{7EAD5CFA-DDA6-4896-B1E6-1E5F6B3DF2A5}" dt="2020-03-16T12:54:15.868" v="5000" actId="20577"/>
          <ac:spMkLst>
            <pc:docMk/>
            <pc:sldMk cId="1585536743" sldId="259"/>
            <ac:spMk id="7" creationId="{59FFB0CD-D211-4B22-83D4-2362BBF02DED}"/>
          </ac:spMkLst>
        </pc:spChg>
        <pc:spChg chg="mod">
          <ac:chgData name="Jo Jansen" userId="6251592413af7e13" providerId="LiveId" clId="{7EAD5CFA-DDA6-4896-B1E6-1E5F6B3DF2A5}" dt="2020-03-16T12:56:42.397" v="5161" actId="20577"/>
          <ac:spMkLst>
            <pc:docMk/>
            <pc:sldMk cId="1585536743" sldId="259"/>
            <ac:spMk id="9" creationId="{D469E977-696E-458C-9546-4C71083B9845}"/>
          </ac:spMkLst>
        </pc:spChg>
        <pc:spChg chg="mod">
          <ac:chgData name="Jo Jansen" userId="6251592413af7e13" providerId="LiveId" clId="{7EAD5CFA-DDA6-4896-B1E6-1E5F6B3DF2A5}" dt="2020-03-16T12:50:05.012" v="4789" actId="20577"/>
          <ac:spMkLst>
            <pc:docMk/>
            <pc:sldMk cId="1585536743" sldId="259"/>
            <ac:spMk id="10" creationId="{FAF6A696-EFF8-4FF0-AAA7-F828B7BEBE84}"/>
          </ac:spMkLst>
        </pc:spChg>
        <pc:spChg chg="mod">
          <ac:chgData name="Jo Jansen" userId="6251592413af7e13" providerId="LiveId" clId="{7EAD5CFA-DDA6-4896-B1E6-1E5F6B3DF2A5}" dt="2020-02-06T14:26:44.613" v="434"/>
          <ac:spMkLst>
            <pc:docMk/>
            <pc:sldMk cId="1585536743" sldId="259"/>
            <ac:spMk id="11" creationId="{375CE073-8E84-4756-A155-2B435F3D81F1}"/>
          </ac:spMkLst>
        </pc:spChg>
        <pc:spChg chg="mod">
          <ac:chgData name="Jo Jansen" userId="6251592413af7e13" providerId="LiveId" clId="{7EAD5CFA-DDA6-4896-B1E6-1E5F6B3DF2A5}" dt="2020-02-06T14:27:12.824" v="438" actId="14100"/>
          <ac:spMkLst>
            <pc:docMk/>
            <pc:sldMk cId="1585536743" sldId="259"/>
            <ac:spMk id="13" creationId="{15FFA76B-BA5E-4E09-A006-10EBA13E048E}"/>
          </ac:spMkLst>
        </pc:spChg>
        <pc:spChg chg="del">
          <ac:chgData name="Jo Jansen" userId="6251592413af7e13" providerId="LiveId" clId="{7EAD5CFA-DDA6-4896-B1E6-1E5F6B3DF2A5}" dt="2020-02-06T08:35:28.586" v="202" actId="478"/>
          <ac:spMkLst>
            <pc:docMk/>
            <pc:sldMk cId="1585536743" sldId="259"/>
            <ac:spMk id="14" creationId="{E311ED2D-BB40-42F3-83A8-7A2667ACD8B2}"/>
          </ac:spMkLst>
        </pc:spChg>
        <pc:spChg chg="add mod">
          <ac:chgData name="Jo Jansen" userId="6251592413af7e13" providerId="LiveId" clId="{7EAD5CFA-DDA6-4896-B1E6-1E5F6B3DF2A5}" dt="2020-02-06T14:30:15.031" v="461" actId="255"/>
          <ac:spMkLst>
            <pc:docMk/>
            <pc:sldMk cId="1585536743" sldId="259"/>
            <ac:spMk id="25" creationId="{0502693A-105E-4CAC-BC22-E6889D2150E9}"/>
          </ac:spMkLst>
        </pc:spChg>
        <pc:cxnChg chg="add del mod">
          <ac:chgData name="Jo Jansen" userId="6251592413af7e13" providerId="LiveId" clId="{7EAD5CFA-DDA6-4896-B1E6-1E5F6B3DF2A5}" dt="2020-02-06T16:07:29.022" v="2994" actId="478"/>
          <ac:cxnSpMkLst>
            <pc:docMk/>
            <pc:sldMk cId="1585536743" sldId="259"/>
            <ac:cxnSpMk id="5" creationId="{19F2DDE6-A717-44BA-A67C-49DD6753BB2C}"/>
          </ac:cxnSpMkLst>
        </pc:cxnChg>
        <pc:cxnChg chg="add mod">
          <ac:chgData name="Jo Jansen" userId="6251592413af7e13" providerId="LiveId" clId="{7EAD5CFA-DDA6-4896-B1E6-1E5F6B3DF2A5}" dt="2020-02-06T16:07:51.578" v="2998" actId="13822"/>
          <ac:cxnSpMkLst>
            <pc:docMk/>
            <pc:sldMk cId="1585536743" sldId="259"/>
            <ac:cxnSpMk id="8" creationId="{ADA8D9F4-F8FD-418B-B062-BA46559B084E}"/>
          </ac:cxnSpMkLst>
        </pc:cxnChg>
        <pc:cxnChg chg="add mod">
          <ac:chgData name="Jo Jansen" userId="6251592413af7e13" providerId="LiveId" clId="{7EAD5CFA-DDA6-4896-B1E6-1E5F6B3DF2A5}" dt="2020-02-06T16:07:59.546" v="3001" actId="13822"/>
          <ac:cxnSpMkLst>
            <pc:docMk/>
            <pc:sldMk cId="1585536743" sldId="259"/>
            <ac:cxnSpMk id="15" creationId="{58153F87-F3AC-4A1E-ABC5-1BD9769586CE}"/>
          </ac:cxnSpMkLst>
        </pc:cxnChg>
        <pc:cxnChg chg="add mod">
          <ac:chgData name="Jo Jansen" userId="6251592413af7e13" providerId="LiveId" clId="{7EAD5CFA-DDA6-4896-B1E6-1E5F6B3DF2A5}" dt="2020-02-06T16:07:54.156" v="2999" actId="13822"/>
          <ac:cxnSpMkLst>
            <pc:docMk/>
            <pc:sldMk cId="1585536743" sldId="259"/>
            <ac:cxnSpMk id="17" creationId="{72C30A9C-ABF4-4B88-8C99-EB7224545C46}"/>
          </ac:cxnSpMkLst>
        </pc:cxnChg>
        <pc:cxnChg chg="add mod">
          <ac:chgData name="Jo Jansen" userId="6251592413af7e13" providerId="LiveId" clId="{7EAD5CFA-DDA6-4896-B1E6-1E5F6B3DF2A5}" dt="2020-02-06T16:07:56.937" v="3000" actId="13822"/>
          <ac:cxnSpMkLst>
            <pc:docMk/>
            <pc:sldMk cId="1585536743" sldId="259"/>
            <ac:cxnSpMk id="19" creationId="{826FE323-3E95-4E6E-9AA3-41BC16D0EC0F}"/>
          </ac:cxnSpMkLst>
        </pc:cxnChg>
        <pc:cxnChg chg="add mod">
          <ac:chgData name="Jo Jansen" userId="6251592413af7e13" providerId="LiveId" clId="{7EAD5CFA-DDA6-4896-B1E6-1E5F6B3DF2A5}" dt="2020-02-06T16:07:48.693" v="2997" actId="13822"/>
          <ac:cxnSpMkLst>
            <pc:docMk/>
            <pc:sldMk cId="1585536743" sldId="259"/>
            <ac:cxnSpMk id="21" creationId="{B2442FDF-271E-4EF6-BC03-68F5F5EE69E4}"/>
          </ac:cxnSpMkLst>
        </pc:cxnChg>
        <pc:cxnChg chg="add mod">
          <ac:chgData name="Jo Jansen" userId="6251592413af7e13" providerId="LiveId" clId="{7EAD5CFA-DDA6-4896-B1E6-1E5F6B3DF2A5}" dt="2020-02-06T16:08:02.859" v="3002" actId="13822"/>
          <ac:cxnSpMkLst>
            <pc:docMk/>
            <pc:sldMk cId="1585536743" sldId="259"/>
            <ac:cxnSpMk id="23" creationId="{C4D759C2-E36B-4637-A7C5-B69E51430E98}"/>
          </ac:cxnSpMkLst>
        </pc:cxnChg>
        <pc:cxnChg chg="add mod">
          <ac:chgData name="Jo Jansen" userId="6251592413af7e13" providerId="LiveId" clId="{7EAD5CFA-DDA6-4896-B1E6-1E5F6B3DF2A5}" dt="2020-02-06T16:08:09.483" v="3004" actId="1076"/>
          <ac:cxnSpMkLst>
            <pc:docMk/>
            <pc:sldMk cId="1585536743" sldId="259"/>
            <ac:cxnSpMk id="27" creationId="{723E1C2A-704A-4C3F-8059-F0340BF0CF8C}"/>
          </ac:cxnSpMkLst>
        </pc:cxnChg>
      </pc:sldChg>
      <pc:sldChg chg="addSp delSp modSp">
        <pc:chgData name="Jo Jansen" userId="6251592413af7e13" providerId="LiveId" clId="{7EAD5CFA-DDA6-4896-B1E6-1E5F6B3DF2A5}" dt="2020-02-06T20:18:16.145" v="3918" actId="14100"/>
        <pc:sldMkLst>
          <pc:docMk/>
          <pc:sldMk cId="1806017178" sldId="260"/>
        </pc:sldMkLst>
        <pc:spChg chg="mod">
          <ac:chgData name="Jo Jansen" userId="6251592413af7e13" providerId="LiveId" clId="{7EAD5CFA-DDA6-4896-B1E6-1E5F6B3DF2A5}" dt="2020-02-06T14:31:48.966" v="487" actId="20577"/>
          <ac:spMkLst>
            <pc:docMk/>
            <pc:sldMk cId="1806017178" sldId="260"/>
            <ac:spMk id="2" creationId="{F05E2F5E-8D40-43A2-8809-70DFBB7FB434}"/>
          </ac:spMkLst>
        </pc:spChg>
        <pc:spChg chg="mod">
          <ac:chgData name="Jo Jansen" userId="6251592413af7e13" providerId="LiveId" clId="{7EAD5CFA-DDA6-4896-B1E6-1E5F6B3DF2A5}" dt="2020-02-06T14:34:54.378" v="505" actId="1076"/>
          <ac:spMkLst>
            <pc:docMk/>
            <pc:sldMk cId="1806017178" sldId="260"/>
            <ac:spMk id="3" creationId="{9E297D63-0C5A-405C-BFA1-7D86B1B3C8B1}"/>
          </ac:spMkLst>
        </pc:spChg>
        <pc:spChg chg="add del mod">
          <ac:chgData name="Jo Jansen" userId="6251592413af7e13" providerId="LiveId" clId="{7EAD5CFA-DDA6-4896-B1E6-1E5F6B3DF2A5}" dt="2020-02-06T14:34:03.332" v="496" actId="478"/>
          <ac:spMkLst>
            <pc:docMk/>
            <pc:sldMk cId="1806017178" sldId="260"/>
            <ac:spMk id="4" creationId="{853F270C-8B32-42E8-9027-58F8B56CBE6E}"/>
          </ac:spMkLst>
        </pc:spChg>
        <pc:spChg chg="add mod">
          <ac:chgData name="Jo Jansen" userId="6251592413af7e13" providerId="LiveId" clId="{7EAD5CFA-DDA6-4896-B1E6-1E5F6B3DF2A5}" dt="2020-02-06T15:11:26.533" v="1555" actId="20577"/>
          <ac:spMkLst>
            <pc:docMk/>
            <pc:sldMk cId="1806017178" sldId="260"/>
            <ac:spMk id="5" creationId="{893F4350-3CDA-4487-AA5E-DCE13F0352B8}"/>
          </ac:spMkLst>
        </pc:spChg>
        <pc:spChg chg="add mod">
          <ac:chgData name="Jo Jansen" userId="6251592413af7e13" providerId="LiveId" clId="{7EAD5CFA-DDA6-4896-B1E6-1E5F6B3DF2A5}" dt="2020-02-06T16:03:18.224" v="2884" actId="2"/>
          <ac:spMkLst>
            <pc:docMk/>
            <pc:sldMk cId="1806017178" sldId="260"/>
            <ac:spMk id="6" creationId="{C6CEB968-E2D3-48F4-B343-B65244FD9113}"/>
          </ac:spMkLst>
        </pc:spChg>
        <pc:spChg chg="add del mod">
          <ac:chgData name="Jo Jansen" userId="6251592413af7e13" providerId="LiveId" clId="{7EAD5CFA-DDA6-4896-B1E6-1E5F6B3DF2A5}" dt="2020-02-06T14:55:24.569" v="1184" actId="478"/>
          <ac:spMkLst>
            <pc:docMk/>
            <pc:sldMk cId="1806017178" sldId="260"/>
            <ac:spMk id="7" creationId="{61934816-443D-430A-87D1-C053A63F4A85}"/>
          </ac:spMkLst>
        </pc:spChg>
        <pc:spChg chg="add mod">
          <ac:chgData name="Jo Jansen" userId="6251592413af7e13" providerId="LiveId" clId="{7EAD5CFA-DDA6-4896-B1E6-1E5F6B3DF2A5}" dt="2020-02-06T15:20:48.851" v="1834" actId="14100"/>
          <ac:spMkLst>
            <pc:docMk/>
            <pc:sldMk cId="1806017178" sldId="260"/>
            <ac:spMk id="8" creationId="{9F2A112E-D418-414C-A29C-EE409B36BBFF}"/>
          </ac:spMkLst>
        </pc:spChg>
        <pc:spChg chg="add del mod">
          <ac:chgData name="Jo Jansen" userId="6251592413af7e13" providerId="LiveId" clId="{7EAD5CFA-DDA6-4896-B1E6-1E5F6B3DF2A5}" dt="2020-02-06T15:13:55.649" v="1614" actId="478"/>
          <ac:spMkLst>
            <pc:docMk/>
            <pc:sldMk cId="1806017178" sldId="260"/>
            <ac:spMk id="9" creationId="{56D93B3E-BA44-4A34-BC99-289DF9765488}"/>
          </ac:spMkLst>
        </pc:spChg>
        <pc:spChg chg="add mod">
          <ac:chgData name="Jo Jansen" userId="6251592413af7e13" providerId="LiveId" clId="{7EAD5CFA-DDA6-4896-B1E6-1E5F6B3DF2A5}" dt="2020-02-06T15:20:52.241" v="1835" actId="14100"/>
          <ac:spMkLst>
            <pc:docMk/>
            <pc:sldMk cId="1806017178" sldId="260"/>
            <ac:spMk id="10" creationId="{2FC7A17D-5003-4406-97C5-20CCF6081EC1}"/>
          </ac:spMkLst>
        </pc:spChg>
        <pc:spChg chg="add del mod">
          <ac:chgData name="Jo Jansen" userId="6251592413af7e13" providerId="LiveId" clId="{7EAD5CFA-DDA6-4896-B1E6-1E5F6B3DF2A5}" dt="2020-02-06T15:24:23.276" v="1867" actId="478"/>
          <ac:spMkLst>
            <pc:docMk/>
            <pc:sldMk cId="1806017178" sldId="260"/>
            <ac:spMk id="13" creationId="{63D131F8-4425-4711-879A-9FCFC34CB7EA}"/>
          </ac:spMkLst>
        </pc:spChg>
        <pc:spChg chg="add mod">
          <ac:chgData name="Jo Jansen" userId="6251592413af7e13" providerId="LiveId" clId="{7EAD5CFA-DDA6-4896-B1E6-1E5F6B3DF2A5}" dt="2020-02-06T15:26:04.183" v="1918" actId="14100"/>
          <ac:spMkLst>
            <pc:docMk/>
            <pc:sldMk cId="1806017178" sldId="260"/>
            <ac:spMk id="14" creationId="{20C40CDD-6F19-415E-9284-C8B4ADB2FFDD}"/>
          </ac:spMkLst>
        </pc:spChg>
        <pc:picChg chg="add mod">
          <ac:chgData name="Jo Jansen" userId="6251592413af7e13" providerId="LiveId" clId="{7EAD5CFA-DDA6-4896-B1E6-1E5F6B3DF2A5}" dt="2020-02-06T20:15:11.213" v="3910" actId="1076"/>
          <ac:picMkLst>
            <pc:docMk/>
            <pc:sldMk cId="1806017178" sldId="260"/>
            <ac:picMk id="11" creationId="{6FD9D2C4-6414-4E78-92CB-E318FB59FB55}"/>
          </ac:picMkLst>
        </pc:picChg>
        <pc:picChg chg="add mod">
          <ac:chgData name="Jo Jansen" userId="6251592413af7e13" providerId="LiveId" clId="{7EAD5CFA-DDA6-4896-B1E6-1E5F6B3DF2A5}" dt="2020-02-06T15:23:51.135" v="1865" actId="14100"/>
          <ac:picMkLst>
            <pc:docMk/>
            <pc:sldMk cId="1806017178" sldId="260"/>
            <ac:picMk id="12" creationId="{9C3777AC-7C08-40B2-BC7A-70031EE69926}"/>
          </ac:picMkLst>
        </pc:picChg>
        <pc:picChg chg="add mod">
          <ac:chgData name="Jo Jansen" userId="6251592413af7e13" providerId="LiveId" clId="{7EAD5CFA-DDA6-4896-B1E6-1E5F6B3DF2A5}" dt="2020-02-06T20:18:16.145" v="3918" actId="14100"/>
          <ac:picMkLst>
            <pc:docMk/>
            <pc:sldMk cId="1806017178" sldId="260"/>
            <ac:picMk id="1026" creationId="{94320380-FFD1-456F-AC87-AC04012103CB}"/>
          </ac:picMkLst>
        </pc:picChg>
      </pc:sldChg>
      <pc:sldChg chg="addSp delSp modSp">
        <pc:chgData name="Jo Jansen" userId="6251592413af7e13" providerId="LiveId" clId="{7EAD5CFA-DDA6-4896-B1E6-1E5F6B3DF2A5}" dt="2020-02-06T20:22:52.328" v="3930" actId="14100"/>
        <pc:sldMkLst>
          <pc:docMk/>
          <pc:sldMk cId="1100277911" sldId="261"/>
        </pc:sldMkLst>
        <pc:spChg chg="mod">
          <ac:chgData name="Jo Jansen" userId="6251592413af7e13" providerId="LiveId" clId="{7EAD5CFA-DDA6-4896-B1E6-1E5F6B3DF2A5}" dt="2020-02-06T16:04:20.033" v="2890" actId="14100"/>
          <ac:spMkLst>
            <pc:docMk/>
            <pc:sldMk cId="1100277911" sldId="261"/>
            <ac:spMk id="2" creationId="{4E430E1E-AD7B-449F-B29A-309C479FEB0B}"/>
          </ac:spMkLst>
        </pc:spChg>
        <pc:spChg chg="mod">
          <ac:chgData name="Jo Jansen" userId="6251592413af7e13" providerId="LiveId" clId="{7EAD5CFA-DDA6-4896-B1E6-1E5F6B3DF2A5}" dt="2020-02-06T16:05:35.500" v="2987" actId="2"/>
          <ac:spMkLst>
            <pc:docMk/>
            <pc:sldMk cId="1100277911" sldId="261"/>
            <ac:spMk id="3" creationId="{2A0B3747-12F6-45A4-874F-55C313549D12}"/>
          </ac:spMkLst>
        </pc:spChg>
        <pc:spChg chg="add mod">
          <ac:chgData name="Jo Jansen" userId="6251592413af7e13" providerId="LiveId" clId="{7EAD5CFA-DDA6-4896-B1E6-1E5F6B3DF2A5}" dt="2020-02-06T16:04:34.501" v="2894" actId="14100"/>
          <ac:spMkLst>
            <pc:docMk/>
            <pc:sldMk cId="1100277911" sldId="261"/>
            <ac:spMk id="4" creationId="{C4BCDB6F-F240-46E5-AB81-4A5BF1120E21}"/>
          </ac:spMkLst>
        </pc:spChg>
        <pc:spChg chg="add del mod">
          <ac:chgData name="Jo Jansen" userId="6251592413af7e13" providerId="LiveId" clId="{7EAD5CFA-DDA6-4896-B1E6-1E5F6B3DF2A5}" dt="2020-02-06T15:28:55.149" v="1980" actId="478"/>
          <ac:spMkLst>
            <pc:docMk/>
            <pc:sldMk cId="1100277911" sldId="261"/>
            <ac:spMk id="5" creationId="{94BC796A-1824-48C0-8F6B-F9036D7C1E53}"/>
          </ac:spMkLst>
        </pc:spChg>
        <pc:spChg chg="add mod">
          <ac:chgData name="Jo Jansen" userId="6251592413af7e13" providerId="LiveId" clId="{7EAD5CFA-DDA6-4896-B1E6-1E5F6B3DF2A5}" dt="2020-02-06T16:05:54.874" v="2989" actId="14100"/>
          <ac:spMkLst>
            <pc:docMk/>
            <pc:sldMk cId="1100277911" sldId="261"/>
            <ac:spMk id="6" creationId="{E08494B4-4023-4540-9654-371263AA0F9D}"/>
          </ac:spMkLst>
        </pc:spChg>
        <pc:picChg chg="add mod">
          <ac:chgData name="Jo Jansen" userId="6251592413af7e13" providerId="LiveId" clId="{7EAD5CFA-DDA6-4896-B1E6-1E5F6B3DF2A5}" dt="2020-02-06T20:21:34.244" v="3920" actId="1076"/>
          <ac:picMkLst>
            <pc:docMk/>
            <pc:sldMk cId="1100277911" sldId="261"/>
            <ac:picMk id="2050" creationId="{37C8A938-5F8E-4FA2-999F-A0BFF9EE101A}"/>
          </ac:picMkLst>
        </pc:picChg>
        <pc:picChg chg="add mod">
          <ac:chgData name="Jo Jansen" userId="6251592413af7e13" providerId="LiveId" clId="{7EAD5CFA-DDA6-4896-B1E6-1E5F6B3DF2A5}" dt="2020-02-06T20:22:52.328" v="3930" actId="14100"/>
          <ac:picMkLst>
            <pc:docMk/>
            <pc:sldMk cId="1100277911" sldId="261"/>
            <ac:picMk id="2052" creationId="{C1D7B361-7260-4D2F-BCDF-F48D7BC1DD0E}"/>
          </ac:picMkLst>
        </pc:picChg>
        <pc:cxnChg chg="add mod">
          <ac:chgData name="Jo Jansen" userId="6251592413af7e13" providerId="LiveId" clId="{7EAD5CFA-DDA6-4896-B1E6-1E5F6B3DF2A5}" dt="2020-02-06T16:06:26.223" v="2991" actId="13822"/>
          <ac:cxnSpMkLst>
            <pc:docMk/>
            <pc:sldMk cId="1100277911" sldId="261"/>
            <ac:cxnSpMk id="8" creationId="{52DE1F34-2243-4EF6-9F0C-1EFBC421D110}"/>
          </ac:cxnSpMkLst>
        </pc:cxnChg>
      </pc:sldChg>
      <pc:sldChg chg="addSp delSp modSp add mod ord setBg">
        <pc:chgData name="Jo Jansen" userId="6251592413af7e13" providerId="LiveId" clId="{7EAD5CFA-DDA6-4896-B1E6-1E5F6B3DF2A5}" dt="2020-02-17T19:46:05.886" v="4187" actId="27309"/>
        <pc:sldMkLst>
          <pc:docMk/>
          <pc:sldMk cId="2087012310" sldId="262"/>
        </pc:sldMkLst>
        <pc:spChg chg="mod ord">
          <ac:chgData name="Jo Jansen" userId="6251592413af7e13" providerId="LiveId" clId="{7EAD5CFA-DDA6-4896-B1E6-1E5F6B3DF2A5}" dt="2020-02-08T08:26:28.377" v="4186" actId="207"/>
          <ac:spMkLst>
            <pc:docMk/>
            <pc:sldMk cId="2087012310" sldId="262"/>
            <ac:spMk id="2" creationId="{C4E30034-9CE4-4B59-BC86-8D7DA5CB6809}"/>
          </ac:spMkLst>
        </pc:spChg>
        <pc:spChg chg="del mod">
          <ac:chgData name="Jo Jansen" userId="6251592413af7e13" providerId="LiveId" clId="{7EAD5CFA-DDA6-4896-B1E6-1E5F6B3DF2A5}" dt="2020-02-06T15:43:44.075" v="2339"/>
          <ac:spMkLst>
            <pc:docMk/>
            <pc:sldMk cId="2087012310" sldId="262"/>
            <ac:spMk id="3" creationId="{E8CF4D38-69B6-4689-AA78-B2257D0F0F2B}"/>
          </ac:spMkLst>
        </pc:spChg>
        <pc:spChg chg="add del">
          <ac:chgData name="Jo Jansen" userId="6251592413af7e13" providerId="LiveId" clId="{7EAD5CFA-DDA6-4896-B1E6-1E5F6B3DF2A5}" dt="2020-02-06T15:44:21.460" v="2347" actId="26606"/>
          <ac:spMkLst>
            <pc:docMk/>
            <pc:sldMk cId="2087012310" sldId="262"/>
            <ac:spMk id="73" creationId="{D5851415-CF4E-4C41-9E36-04E444B517EB}"/>
          </ac:spMkLst>
        </pc:spChg>
        <pc:spChg chg="add del">
          <ac:chgData name="Jo Jansen" userId="6251592413af7e13" providerId="LiveId" clId="{7EAD5CFA-DDA6-4896-B1E6-1E5F6B3DF2A5}" dt="2020-02-06T15:44:21.460" v="2347" actId="26606"/>
          <ac:spMkLst>
            <pc:docMk/>
            <pc:sldMk cId="2087012310" sldId="262"/>
            <ac:spMk id="75" creationId="{4B516B89-DEA0-4832-8C56-F048168DAD88}"/>
          </ac:spMkLst>
        </pc:spChg>
        <pc:spChg chg="add del">
          <ac:chgData name="Jo Jansen" userId="6251592413af7e13" providerId="LiveId" clId="{7EAD5CFA-DDA6-4896-B1E6-1E5F6B3DF2A5}" dt="2020-02-06T15:44:21.460" v="2347" actId="26606"/>
          <ac:spMkLst>
            <pc:docMk/>
            <pc:sldMk cId="2087012310" sldId="262"/>
            <ac:spMk id="77" creationId="{3EA2D33E-BAA2-467B-80B0-8887D9A99FBE}"/>
          </ac:spMkLst>
        </pc:spChg>
        <pc:spChg chg="add del">
          <ac:chgData name="Jo Jansen" userId="6251592413af7e13" providerId="LiveId" clId="{7EAD5CFA-DDA6-4896-B1E6-1E5F6B3DF2A5}" dt="2020-02-06T15:44:21.460" v="2347" actId="26606"/>
          <ac:spMkLst>
            <pc:docMk/>
            <pc:sldMk cId="2087012310" sldId="262"/>
            <ac:spMk id="79" creationId="{6067C508-2065-42E3-98D2-F3A9B8339BA0}"/>
          </ac:spMkLst>
        </pc:spChg>
        <pc:spChg chg="add del">
          <ac:chgData name="Jo Jansen" userId="6251592413af7e13" providerId="LiveId" clId="{7EAD5CFA-DDA6-4896-B1E6-1E5F6B3DF2A5}" dt="2020-02-06T16:12:34.240" v="3037" actId="26606"/>
          <ac:spMkLst>
            <pc:docMk/>
            <pc:sldMk cId="2087012310" sldId="262"/>
            <ac:spMk id="139" creationId="{78632963-757B-40C2-BB84-FC6107A54DAD}"/>
          </ac:spMkLst>
        </pc:spChg>
        <pc:spChg chg="add del">
          <ac:chgData name="Jo Jansen" userId="6251592413af7e13" providerId="LiveId" clId="{7EAD5CFA-DDA6-4896-B1E6-1E5F6B3DF2A5}" dt="2020-02-06T16:12:34.240" v="3037" actId="26606"/>
          <ac:spMkLst>
            <pc:docMk/>
            <pc:sldMk cId="2087012310" sldId="262"/>
            <ac:spMk id="141" creationId="{EE0D13DB-D099-4541-888D-DE0186F1C8F0}"/>
          </ac:spMkLst>
        </pc:spChg>
        <pc:spChg chg="add del">
          <ac:chgData name="Jo Jansen" userId="6251592413af7e13" providerId="LiveId" clId="{7EAD5CFA-DDA6-4896-B1E6-1E5F6B3DF2A5}" dt="2020-02-06T16:12:34.240" v="3037" actId="26606"/>
          <ac:spMkLst>
            <pc:docMk/>
            <pc:sldMk cId="2087012310" sldId="262"/>
            <ac:spMk id="143" creationId="{2853AE55-7E35-44B0-89F1-3F52B262AF33}"/>
          </ac:spMkLst>
        </pc:spChg>
        <pc:spChg chg="add del">
          <ac:chgData name="Jo Jansen" userId="6251592413af7e13" providerId="LiveId" clId="{7EAD5CFA-DDA6-4896-B1E6-1E5F6B3DF2A5}" dt="2020-02-06T16:12:34.240" v="3037" actId="26606"/>
          <ac:spMkLst>
            <pc:docMk/>
            <pc:sldMk cId="2087012310" sldId="262"/>
            <ac:spMk id="145" creationId="{DBC4BE4D-4B50-4F51-9F85-4B5D60B02D81}"/>
          </ac:spMkLst>
        </pc:spChg>
        <pc:spChg chg="add">
          <ac:chgData name="Jo Jansen" userId="6251592413af7e13" providerId="LiveId" clId="{7EAD5CFA-DDA6-4896-B1E6-1E5F6B3DF2A5}" dt="2020-02-06T16:12:34.240" v="3037" actId="26606"/>
          <ac:spMkLst>
            <pc:docMk/>
            <pc:sldMk cId="2087012310" sldId="262"/>
            <ac:spMk id="192" creationId="{CD7B8A97-A55C-4B63-9224-277C84F4B6BD}"/>
          </ac:spMkLst>
        </pc:spChg>
        <pc:spChg chg="add">
          <ac:chgData name="Jo Jansen" userId="6251592413af7e13" providerId="LiveId" clId="{7EAD5CFA-DDA6-4896-B1E6-1E5F6B3DF2A5}" dt="2020-02-06T16:12:34.240" v="3037" actId="26606"/>
          <ac:spMkLst>
            <pc:docMk/>
            <pc:sldMk cId="2087012310" sldId="262"/>
            <ac:spMk id="193" creationId="{64E8C82B-29EE-43B6-90D9-4C3463486DBF}"/>
          </ac:spMkLst>
        </pc:spChg>
        <pc:spChg chg="add">
          <ac:chgData name="Jo Jansen" userId="6251592413af7e13" providerId="LiveId" clId="{7EAD5CFA-DDA6-4896-B1E6-1E5F6B3DF2A5}" dt="2020-02-06T16:12:34.240" v="3037" actId="26606"/>
          <ac:spMkLst>
            <pc:docMk/>
            <pc:sldMk cId="2087012310" sldId="262"/>
            <ac:spMk id="194" creationId="{C6E2D67D-01A2-4277-8EA0-1560E7E95275}"/>
          </ac:spMkLst>
        </pc:spChg>
        <pc:spChg chg="add">
          <ac:chgData name="Jo Jansen" userId="6251592413af7e13" providerId="LiveId" clId="{7EAD5CFA-DDA6-4896-B1E6-1E5F6B3DF2A5}" dt="2020-02-06T16:12:34.240" v="3037" actId="26606"/>
          <ac:spMkLst>
            <pc:docMk/>
            <pc:sldMk cId="2087012310" sldId="262"/>
            <ac:spMk id="195" creationId="{66A5D548-4865-4D5F-97A6-2D8C1657B26C}"/>
          </ac:spMkLst>
        </pc:spChg>
        <pc:spChg chg="add">
          <ac:chgData name="Jo Jansen" userId="6251592413af7e13" providerId="LiveId" clId="{7EAD5CFA-DDA6-4896-B1E6-1E5F6B3DF2A5}" dt="2020-02-06T16:12:34.240" v="3037" actId="26606"/>
          <ac:spMkLst>
            <pc:docMk/>
            <pc:sldMk cId="2087012310" sldId="262"/>
            <ac:spMk id="196" creationId="{EFFB280C-BA0C-49DC-926F-5BB41ADF0A23}"/>
          </ac:spMkLst>
        </pc:spChg>
        <pc:spChg chg="add mod">
          <ac:chgData name="Jo Jansen" userId="6251592413af7e13" providerId="LiveId" clId="{7EAD5CFA-DDA6-4896-B1E6-1E5F6B3DF2A5}" dt="2020-02-06T16:15:16.862" v="3067" actId="2"/>
          <ac:spMkLst>
            <pc:docMk/>
            <pc:sldMk cId="2087012310" sldId="262"/>
            <ac:spMk id="1030" creationId="{6767968C-24F7-4E02-85F1-3E0D384F5348}"/>
          </ac:spMkLst>
        </pc:spChg>
        <pc:graphicFrameChg chg="add modGraphic">
          <ac:chgData name="Jo Jansen" userId="6251592413af7e13" providerId="LiveId" clId="{7EAD5CFA-DDA6-4896-B1E6-1E5F6B3DF2A5}" dt="2020-02-17T19:46:05.886" v="4187" actId="27309"/>
          <ac:graphicFrameMkLst>
            <pc:docMk/>
            <pc:sldMk cId="2087012310" sldId="262"/>
            <ac:graphicFrameMk id="4" creationId="{B4B29CD8-06A7-44D2-95FB-F97B348489A6}"/>
          </ac:graphicFrameMkLst>
        </pc:graphicFrameChg>
        <pc:picChg chg="add mod ord">
          <ac:chgData name="Jo Jansen" userId="6251592413af7e13" providerId="LiveId" clId="{7EAD5CFA-DDA6-4896-B1E6-1E5F6B3DF2A5}" dt="2020-02-06T16:14:12.074" v="3049" actId="14100"/>
          <ac:picMkLst>
            <pc:docMk/>
            <pc:sldMk cId="2087012310" sldId="262"/>
            <ac:picMk id="14" creationId="{55093A3F-4013-4AFC-AE3F-3976E1AC0BB6}"/>
          </ac:picMkLst>
        </pc:picChg>
        <pc:picChg chg="add mod">
          <ac:chgData name="Jo Jansen" userId="6251592413af7e13" providerId="LiveId" clId="{7EAD5CFA-DDA6-4896-B1E6-1E5F6B3DF2A5}" dt="2020-02-06T16:12:34.240" v="3037" actId="26606"/>
          <ac:picMkLst>
            <pc:docMk/>
            <pc:sldMk cId="2087012310" sldId="262"/>
            <ac:picMk id="1026" creationId="{C32866C4-8663-4848-8E02-E10737CD2C46}"/>
          </ac:picMkLst>
        </pc:picChg>
      </pc:sldChg>
      <pc:sldChg chg="modSp add">
        <pc:chgData name="Jo Jansen" userId="6251592413af7e13" providerId="LiveId" clId="{7EAD5CFA-DDA6-4896-B1E6-1E5F6B3DF2A5}" dt="2020-02-06T20:04:11.009" v="3909" actId="20577"/>
        <pc:sldMkLst>
          <pc:docMk/>
          <pc:sldMk cId="1040345285" sldId="263"/>
        </pc:sldMkLst>
        <pc:spChg chg="mod">
          <ac:chgData name="Jo Jansen" userId="6251592413af7e13" providerId="LiveId" clId="{7EAD5CFA-DDA6-4896-B1E6-1E5F6B3DF2A5}" dt="2020-02-06T19:41:50.140" v="3144" actId="20577"/>
          <ac:spMkLst>
            <pc:docMk/>
            <pc:sldMk cId="1040345285" sldId="263"/>
            <ac:spMk id="2" creationId="{13517661-0DC2-4D38-B1D3-619CB9063FBF}"/>
          </ac:spMkLst>
        </pc:spChg>
        <pc:spChg chg="mod">
          <ac:chgData name="Jo Jansen" userId="6251592413af7e13" providerId="LiveId" clId="{7EAD5CFA-DDA6-4896-B1E6-1E5F6B3DF2A5}" dt="2020-02-06T20:04:11.009" v="3909" actId="20577"/>
          <ac:spMkLst>
            <pc:docMk/>
            <pc:sldMk cId="1040345285" sldId="263"/>
            <ac:spMk id="3" creationId="{6DB65B72-7CC7-44AC-A0C5-F37AD955EB1A}"/>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none"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1/21/2021</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‹nr.›</a:t>
            </a:fld>
            <a:endParaRPr lang="en-US" dirty="0"/>
          </a:p>
        </p:txBody>
      </p:sp>
    </p:spTree>
    <p:extLst>
      <p:ext uri="{BB962C8B-B14F-4D97-AF65-F5344CB8AC3E}">
        <p14:creationId xmlns:p14="http://schemas.microsoft.com/office/powerpoint/2010/main" val="1555055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1/21/2021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‹nr.›</a:t>
            </a:fld>
            <a:endParaRPr lang="en-US" dirty="0"/>
          </a:p>
        </p:txBody>
      </p:sp>
    </p:spTree>
    <p:extLst>
      <p:ext uri="{BB962C8B-B14F-4D97-AF65-F5344CB8AC3E}">
        <p14:creationId xmlns:p14="http://schemas.microsoft.com/office/powerpoint/2010/main" val="2869797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1/21/2021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‹nr.›</a:t>
            </a:fld>
            <a:endParaRPr lang="en-US" dirty="0"/>
          </a:p>
        </p:txBody>
      </p:sp>
    </p:spTree>
    <p:extLst>
      <p:ext uri="{BB962C8B-B14F-4D97-AF65-F5344CB8AC3E}">
        <p14:creationId xmlns:p14="http://schemas.microsoft.com/office/powerpoint/2010/main" val="1601315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1/21/2021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‹nr.›</a:t>
            </a:fld>
            <a:endParaRPr lang="en-US" dirty="0"/>
          </a:p>
        </p:txBody>
      </p:sp>
    </p:spTree>
    <p:extLst>
      <p:ext uri="{BB962C8B-B14F-4D97-AF65-F5344CB8AC3E}">
        <p14:creationId xmlns:p14="http://schemas.microsoft.com/office/powerpoint/2010/main" val="3661128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none"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1/21/2021</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‹nr.›</a:t>
            </a:fld>
            <a:endParaRPr lang="en-US" dirty="0"/>
          </a:p>
        </p:txBody>
      </p:sp>
    </p:spTree>
    <p:extLst>
      <p:ext uri="{BB962C8B-B14F-4D97-AF65-F5344CB8AC3E}">
        <p14:creationId xmlns:p14="http://schemas.microsoft.com/office/powerpoint/2010/main" val="69701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1/21/2021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‹nr.›</a:t>
            </a:fld>
            <a:endParaRPr lang="en-US" dirty="0"/>
          </a:p>
        </p:txBody>
      </p:sp>
    </p:spTree>
    <p:extLst>
      <p:ext uri="{BB962C8B-B14F-4D97-AF65-F5344CB8AC3E}">
        <p14:creationId xmlns:p14="http://schemas.microsoft.com/office/powerpoint/2010/main" val="3026519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t>1/21/2021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‹nr.›</a:t>
            </a:fld>
            <a:endParaRPr lang="en-US" dirty="0"/>
          </a:p>
        </p:txBody>
      </p:sp>
    </p:spTree>
    <p:extLst>
      <p:ext uri="{BB962C8B-B14F-4D97-AF65-F5344CB8AC3E}">
        <p14:creationId xmlns:p14="http://schemas.microsoft.com/office/powerpoint/2010/main" val="1615456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1/21/2021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‹nr.›</a:t>
            </a:fld>
            <a:endParaRPr lang="en-US" dirty="0"/>
          </a:p>
        </p:txBody>
      </p:sp>
    </p:spTree>
    <p:extLst>
      <p:ext uri="{BB962C8B-B14F-4D97-AF65-F5344CB8AC3E}">
        <p14:creationId xmlns:p14="http://schemas.microsoft.com/office/powerpoint/2010/main" val="2442719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1/21/2021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‹nr.›</a:t>
            </a:fld>
            <a:endParaRPr lang="en-US" dirty="0"/>
          </a:p>
        </p:txBody>
      </p:sp>
    </p:spTree>
    <p:extLst>
      <p:ext uri="{BB962C8B-B14F-4D97-AF65-F5344CB8AC3E}">
        <p14:creationId xmlns:p14="http://schemas.microsoft.com/office/powerpoint/2010/main" val="3126861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1/21/2021</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‹nr.›</a:t>
            </a:fld>
            <a:endParaRPr lang="en-US" dirty="0"/>
          </a:p>
        </p:txBody>
      </p:sp>
    </p:spTree>
    <p:extLst>
      <p:ext uri="{BB962C8B-B14F-4D97-AF65-F5344CB8AC3E}">
        <p14:creationId xmlns:p14="http://schemas.microsoft.com/office/powerpoint/2010/main" val="2125343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1/21/2021</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‹nr.›</a:t>
            </a:fld>
            <a:endParaRPr lang="en-US" dirty="0"/>
          </a:p>
        </p:txBody>
      </p:sp>
      <p:sp>
        <p:nvSpPr>
          <p:cNvPr id="12" name="Rectangle 11">
            <a:extLst>
              <a:ext uri="{FF2B5EF4-FFF2-40B4-BE49-F238E27FC236}">
                <a16:creationId xmlns=""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04200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F6FA2B21-3FCD-4721-B95C-427943F61125}" type="datetime1">
              <a:rPr lang="en-US" smtClean="0"/>
              <a:t>1/21/2021</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4B7E4EF-A1BD-40F4-AB7B-04F084DD991D}" type="slidenum">
              <a:rPr lang="en-US" smtClean="0"/>
              <a:t>‹nr.›</a:t>
            </a:fld>
            <a:endParaRPr lang="en-US" dirty="0"/>
          </a:p>
        </p:txBody>
      </p:sp>
    </p:spTree>
    <p:extLst>
      <p:ext uri="{BB962C8B-B14F-4D97-AF65-F5344CB8AC3E}">
        <p14:creationId xmlns:p14="http://schemas.microsoft.com/office/powerpoint/2010/main" val="1863159435"/>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7" r:id="rId5"/>
    <p:sldLayoutId id="2147483662" r:id="rId6"/>
    <p:sldLayoutId id="2147483676" r:id="rId7"/>
    <p:sldLayoutId id="2147483664" r:id="rId8"/>
    <p:sldLayoutId id="2147483665" r:id="rId9"/>
    <p:sldLayoutId id="2147483675" r:id="rId10"/>
    <p:sldLayoutId id="2147483674" r:id="rId11"/>
  </p:sldLayoutIdLst>
  <p:hf sldNum="0" hdr="0" ftr="0" dt="0"/>
  <p:txStyles>
    <p:titleStyle>
      <a:lvl1pPr algn="l" defTabSz="914400" rtl="0" eaLnBrk="1" latinLnBrk="0" hangingPunct="1">
        <a:lnSpc>
          <a:spcPct val="90000"/>
        </a:lnSpc>
        <a:spcBef>
          <a:spcPct val="0"/>
        </a:spcBef>
        <a:buNone/>
        <a:defRPr lang="en-US" sz="6600" i="0" kern="1200" cap="none" spc="-7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hetlsr.nl/" TargetMode="External"/><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fbeelding met kamer, speler, tennisbaan&#10;&#10;Automatisch gegenereerde beschrijving">
            <a:extLst>
              <a:ext uri="{FF2B5EF4-FFF2-40B4-BE49-F238E27FC236}">
                <a16:creationId xmlns="" xmlns:a16="http://schemas.microsoft.com/office/drawing/2014/main" id="{4178C57A-F6A4-4B87-93A4-2997A3717DC8}"/>
              </a:ext>
            </a:extLst>
          </p:cNvPr>
          <p:cNvPicPr>
            <a:picLocks noChangeAspect="1"/>
          </p:cNvPicPr>
          <p:nvPr/>
        </p:nvPicPr>
        <p:blipFill rotWithShape="1">
          <a:blip r:embed="rId2"/>
          <a:srcRect t="2765" b="12965"/>
          <a:stretch/>
        </p:blipFill>
        <p:spPr>
          <a:xfrm>
            <a:off x="1" y="-263530"/>
            <a:ext cx="12191999" cy="6858000"/>
          </a:xfrm>
          <a:prstGeom prst="rect">
            <a:avLst/>
          </a:prstGeom>
        </p:spPr>
      </p:pic>
      <p:sp>
        <p:nvSpPr>
          <p:cNvPr id="16" name="Rectangle 15">
            <a:extLst>
              <a:ext uri="{FF2B5EF4-FFF2-40B4-BE49-F238E27FC236}">
                <a16:creationId xmlns="" xmlns:a16="http://schemas.microsoft.com/office/drawing/2014/main" id="{2644B391-9BFE-445C-A9EC-F544BB85FBC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37329"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18" name="Rectangle 17">
            <a:extLst>
              <a:ext uri="{FF2B5EF4-FFF2-40B4-BE49-F238E27FC236}">
                <a16:creationId xmlns="" xmlns:a16="http://schemas.microsoft.com/office/drawing/2014/main" id="{80F26E69-87D9-4655-AE7B-280A87AA3CA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103272" y="1975104"/>
            <a:ext cx="5120640" cy="2907792"/>
          </a:xfrm>
          <a:prstGeom prst="rect">
            <a:avLst/>
          </a:prstGeom>
          <a:noFill/>
          <a:ln w="6350" cap="sq" cmpd="sng" algn="ctr">
            <a:solidFill>
              <a:schemeClr val="tx1"/>
            </a:solidFill>
            <a:prstDash val="solid"/>
            <a:miter lim="800000"/>
          </a:ln>
          <a:effectLst>
            <a:softEdge rad="0"/>
          </a:effectLst>
        </p:spPr>
      </p:sp>
      <p:sp>
        <p:nvSpPr>
          <p:cNvPr id="2" name="Titel 1">
            <a:extLst>
              <a:ext uri="{FF2B5EF4-FFF2-40B4-BE49-F238E27FC236}">
                <a16:creationId xmlns="" xmlns:a16="http://schemas.microsoft.com/office/drawing/2014/main" id="{1DEAEABA-5CBA-41D1-900A-1D495483905E}"/>
              </a:ext>
            </a:extLst>
          </p:cNvPr>
          <p:cNvSpPr>
            <a:spLocks noGrp="1"/>
          </p:cNvSpPr>
          <p:nvPr>
            <p:ph type="ctrTitle"/>
          </p:nvPr>
        </p:nvSpPr>
        <p:spPr>
          <a:xfrm>
            <a:off x="1276055" y="2350017"/>
            <a:ext cx="4947858" cy="1630906"/>
          </a:xfrm>
        </p:spPr>
        <p:txBody>
          <a:bodyPr>
            <a:normAutofit/>
          </a:bodyPr>
          <a:lstStyle/>
          <a:p>
            <a:r>
              <a:rPr lang="nl-NL" sz="3200" b="1" dirty="0">
                <a:solidFill>
                  <a:schemeClr val="accent6">
                    <a:lumMod val="75000"/>
                  </a:schemeClr>
                </a:solidFill>
                <a:latin typeface="Verdana Pro" panose="020B0604030504040204" pitchFamily="34" charset="0"/>
              </a:rPr>
              <a:t>Jaarverslag 2019</a:t>
            </a:r>
          </a:p>
        </p:txBody>
      </p:sp>
      <p:sp>
        <p:nvSpPr>
          <p:cNvPr id="3" name="Ondertitel 2">
            <a:extLst>
              <a:ext uri="{FF2B5EF4-FFF2-40B4-BE49-F238E27FC236}">
                <a16:creationId xmlns="" xmlns:a16="http://schemas.microsoft.com/office/drawing/2014/main" id="{27C93B66-6B8B-4C83-89B4-2E9CCF2BD1CC}"/>
              </a:ext>
            </a:extLst>
          </p:cNvPr>
          <p:cNvSpPr>
            <a:spLocks noGrp="1"/>
          </p:cNvSpPr>
          <p:nvPr>
            <p:ph type="subTitle" idx="1"/>
          </p:nvPr>
        </p:nvSpPr>
        <p:spPr>
          <a:xfrm>
            <a:off x="1103271" y="3990545"/>
            <a:ext cx="5120640" cy="892351"/>
          </a:xfrm>
        </p:spPr>
        <p:txBody>
          <a:bodyPr>
            <a:noAutofit/>
          </a:bodyPr>
          <a:lstStyle/>
          <a:p>
            <a:r>
              <a:rPr lang="nl-NL" b="1" dirty="0">
                <a:solidFill>
                  <a:schemeClr val="accent6">
                    <a:lumMod val="75000"/>
                  </a:schemeClr>
                </a:solidFill>
                <a:latin typeface="Verdana Pro" panose="020B0604030504040204" pitchFamily="34" charset="0"/>
              </a:rPr>
              <a:t>Cliëntenraad                                     </a:t>
            </a:r>
          </a:p>
          <a:p>
            <a:r>
              <a:rPr lang="nl-NL" b="1" dirty="0">
                <a:solidFill>
                  <a:schemeClr val="accent6">
                    <a:lumMod val="75000"/>
                  </a:schemeClr>
                </a:solidFill>
                <a:latin typeface="Verdana Pro" panose="020B0604030504040204" pitchFamily="34" charset="0"/>
              </a:rPr>
              <a:t>Maasziekenhuis Pantein</a:t>
            </a:r>
          </a:p>
        </p:txBody>
      </p:sp>
      <p:pic>
        <p:nvPicPr>
          <p:cNvPr id="7" name="Picture 1">
            <a:extLst>
              <a:ext uri="{FF2B5EF4-FFF2-40B4-BE49-F238E27FC236}">
                <a16:creationId xmlns="" xmlns:a16="http://schemas.microsoft.com/office/drawing/2014/main" id="{13E0B63D-4455-4C43-8FEB-A2FF5DCC1DEA}"/>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9372921" y="150583"/>
            <a:ext cx="2507999" cy="1657949"/>
          </a:xfrm>
          <a:prstGeom prst="round2DiagRect">
            <a:avLst>
              <a:gd name="adj1" fmla="val 16667"/>
              <a:gd name="adj2" fmla="val 0"/>
            </a:avLst>
          </a:prstGeom>
          <a:ln w="88900" cap="sq">
            <a:solidFill>
              <a:srgbClr val="FFA93A"/>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000937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19DB7B62-E063-4707-994D-6E13E8134320}"/>
              </a:ext>
            </a:extLst>
          </p:cNvPr>
          <p:cNvSpPr>
            <a:spLocks noGrp="1"/>
          </p:cNvSpPr>
          <p:nvPr>
            <p:ph type="title"/>
          </p:nvPr>
        </p:nvSpPr>
        <p:spPr>
          <a:xfrm>
            <a:off x="1066800" y="642594"/>
            <a:ext cx="10058400" cy="613329"/>
          </a:xfrm>
        </p:spPr>
        <p:txBody>
          <a:bodyPr>
            <a:normAutofit/>
          </a:bodyPr>
          <a:lstStyle/>
          <a:p>
            <a:r>
              <a:rPr lang="nl-NL" sz="2000" b="1" dirty="0">
                <a:solidFill>
                  <a:schemeClr val="accent6">
                    <a:lumMod val="75000"/>
                  </a:schemeClr>
                </a:solidFill>
                <a:latin typeface="Verdana Pro" panose="020B0604030504040204" pitchFamily="34" charset="0"/>
              </a:rPr>
              <a:t>Samenstelling cliëntenraad</a:t>
            </a:r>
          </a:p>
        </p:txBody>
      </p:sp>
      <p:sp>
        <p:nvSpPr>
          <p:cNvPr id="3" name="Tijdelijke aanduiding voor inhoud 2">
            <a:extLst>
              <a:ext uri="{FF2B5EF4-FFF2-40B4-BE49-F238E27FC236}">
                <a16:creationId xmlns="" xmlns:a16="http://schemas.microsoft.com/office/drawing/2014/main" id="{38467D34-E248-40C3-96AD-BF38E746F0FA}"/>
              </a:ext>
            </a:extLst>
          </p:cNvPr>
          <p:cNvSpPr>
            <a:spLocks noGrp="1"/>
          </p:cNvSpPr>
          <p:nvPr>
            <p:ph idx="1"/>
          </p:nvPr>
        </p:nvSpPr>
        <p:spPr>
          <a:xfrm>
            <a:off x="552893" y="1382233"/>
            <a:ext cx="7963786" cy="4570511"/>
          </a:xfrm>
        </p:spPr>
        <p:txBody>
          <a:bodyPr>
            <a:normAutofit/>
          </a:bodyPr>
          <a:lstStyle/>
          <a:p>
            <a:pPr marL="0" indent="0">
              <a:buNone/>
            </a:pPr>
            <a:r>
              <a:rPr lang="nl-NL" sz="1200" dirty="0">
                <a:latin typeface="Verdana Pro" panose="020B0604030504040204" pitchFamily="34" charset="0"/>
              </a:rPr>
              <a:t>De CR van het Maasziekenhuis Pantein telt zeven leden. Een lid kan twee perioden van vier jaar zitting hebben in de CR. In 2019 hebben wij op 1 juli afscheid moeten nemen van de heer B. Wils  en een paar maanden later op 1 november heeft mevrouw W. de Jong afscheid moeten nemen.    Op 1 juli is dhr. J. van Dongen uit Vierlingsbeek toegetreden tot de CR en op 1 november hebben wij dhr. P. van Asten uit Oeffelt als lid van de CR mogen begroeten.</a:t>
            </a:r>
          </a:p>
          <a:p>
            <a:pPr marL="0" indent="0">
              <a:buNone/>
            </a:pPr>
            <a:r>
              <a:rPr lang="nl-NL" sz="1200" dirty="0">
                <a:latin typeface="Verdana Pro" panose="020B0604030504040204" pitchFamily="34" charset="0"/>
              </a:rPr>
              <a:t>De CR bestaat vanaf 1 november 2019 uit (op foto van links naar rechts):</a:t>
            </a:r>
          </a:p>
          <a:p>
            <a:pPr marL="0" indent="0">
              <a:buNone/>
            </a:pPr>
            <a:endParaRPr lang="nl-NL" sz="1200" dirty="0">
              <a:latin typeface="Verdana Pro" panose="020B0604030504040204" pitchFamily="34" charset="0"/>
            </a:endParaRPr>
          </a:p>
          <a:p>
            <a:pPr marL="0" indent="0">
              <a:buNone/>
            </a:pPr>
            <a:endParaRPr lang="nl-NL" sz="1200" dirty="0">
              <a:latin typeface="Verdana Pro" panose="020B0604030504040204" pitchFamily="34" charset="0"/>
            </a:endParaRPr>
          </a:p>
          <a:p>
            <a:pPr marL="0" indent="0">
              <a:buNone/>
            </a:pPr>
            <a:endParaRPr lang="nl-NL" sz="1200" dirty="0">
              <a:latin typeface="Verdana Pro" panose="020B0604030504040204" pitchFamily="34" charset="0"/>
            </a:endParaRPr>
          </a:p>
        </p:txBody>
      </p:sp>
      <p:sp>
        <p:nvSpPr>
          <p:cNvPr id="9" name="Rechthoek: afgeronde hoeken 8">
            <a:extLst>
              <a:ext uri="{FF2B5EF4-FFF2-40B4-BE49-F238E27FC236}">
                <a16:creationId xmlns="" xmlns:a16="http://schemas.microsoft.com/office/drawing/2014/main" id="{5BED03F4-8FC9-487E-9DA7-0AC0B985DDE2}"/>
              </a:ext>
            </a:extLst>
          </p:cNvPr>
          <p:cNvSpPr/>
          <p:nvPr/>
        </p:nvSpPr>
        <p:spPr>
          <a:xfrm>
            <a:off x="691117" y="2806995"/>
            <a:ext cx="1353876" cy="914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nl-NL" sz="1000" b="1" dirty="0">
                <a:latin typeface="Verdana Pro" panose="020B0604030504040204" pitchFamily="34" charset="0"/>
              </a:rPr>
              <a:t>Mevrouw</a:t>
            </a:r>
          </a:p>
          <a:p>
            <a:pPr algn="ctr"/>
            <a:r>
              <a:rPr lang="nl-NL" sz="1000" b="1" dirty="0" err="1">
                <a:latin typeface="Verdana Pro" panose="020B0604030504040204" pitchFamily="34" charset="0"/>
              </a:rPr>
              <a:t>G.Yocarini</a:t>
            </a:r>
            <a:endParaRPr lang="nl-NL" sz="1000" b="1" dirty="0">
              <a:latin typeface="Verdana Pro" panose="020B0604030504040204" pitchFamily="34" charset="0"/>
            </a:endParaRPr>
          </a:p>
        </p:txBody>
      </p:sp>
      <p:sp>
        <p:nvSpPr>
          <p:cNvPr id="13" name="Rechthoek: afgeronde hoeken 12">
            <a:extLst>
              <a:ext uri="{FF2B5EF4-FFF2-40B4-BE49-F238E27FC236}">
                <a16:creationId xmlns="" xmlns:a16="http://schemas.microsoft.com/office/drawing/2014/main" id="{49BA580C-FEAA-4026-99BE-3EB4A75D72FD}"/>
              </a:ext>
            </a:extLst>
          </p:cNvPr>
          <p:cNvSpPr/>
          <p:nvPr/>
        </p:nvSpPr>
        <p:spPr>
          <a:xfrm>
            <a:off x="2122973" y="2806995"/>
            <a:ext cx="1272356" cy="914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nl-NL" sz="1000" b="1" dirty="0">
                <a:latin typeface="Verdana Pro" panose="020B0604030504040204" pitchFamily="34" charset="0"/>
              </a:rPr>
              <a:t>Mevrouw</a:t>
            </a:r>
          </a:p>
          <a:p>
            <a:pPr algn="ctr"/>
            <a:r>
              <a:rPr lang="nl-NL" sz="1000" b="1" dirty="0">
                <a:latin typeface="Verdana Pro" panose="020B0604030504040204" pitchFamily="34" charset="0"/>
              </a:rPr>
              <a:t>D. </a:t>
            </a:r>
            <a:r>
              <a:rPr lang="nl-NL" sz="1000" b="1" dirty="0" err="1">
                <a:latin typeface="Verdana Pro" panose="020B0604030504040204" pitchFamily="34" charset="0"/>
              </a:rPr>
              <a:t>Frederix</a:t>
            </a:r>
            <a:endParaRPr lang="nl-NL" sz="1000" b="1" dirty="0">
              <a:latin typeface="Verdana Pro" panose="020B0604030504040204" pitchFamily="34" charset="0"/>
            </a:endParaRPr>
          </a:p>
        </p:txBody>
      </p:sp>
      <p:sp>
        <p:nvSpPr>
          <p:cNvPr id="14" name="Rechthoek: afgeronde hoeken 13">
            <a:extLst>
              <a:ext uri="{FF2B5EF4-FFF2-40B4-BE49-F238E27FC236}">
                <a16:creationId xmlns="" xmlns:a16="http://schemas.microsoft.com/office/drawing/2014/main" id="{F34994EC-E80C-4628-B50B-FC0EA89930A7}"/>
              </a:ext>
            </a:extLst>
          </p:cNvPr>
          <p:cNvSpPr/>
          <p:nvPr/>
        </p:nvSpPr>
        <p:spPr>
          <a:xfrm>
            <a:off x="3473309" y="2806995"/>
            <a:ext cx="1378683" cy="914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nl-NL" sz="1000" b="1" dirty="0">
                <a:latin typeface="Verdana Pro" panose="020B0604030504040204" pitchFamily="34" charset="0"/>
              </a:rPr>
              <a:t>De heer </a:t>
            </a:r>
          </a:p>
          <a:p>
            <a:pPr algn="ctr"/>
            <a:r>
              <a:rPr lang="nl-NL" sz="1000" b="1" dirty="0">
                <a:latin typeface="Verdana Pro" panose="020B0604030504040204" pitchFamily="34" charset="0"/>
              </a:rPr>
              <a:t>J. van Dongen</a:t>
            </a:r>
          </a:p>
        </p:txBody>
      </p:sp>
      <p:sp>
        <p:nvSpPr>
          <p:cNvPr id="16" name="Rechthoek: afgeronde hoeken 15">
            <a:extLst>
              <a:ext uri="{FF2B5EF4-FFF2-40B4-BE49-F238E27FC236}">
                <a16:creationId xmlns="" xmlns:a16="http://schemas.microsoft.com/office/drawing/2014/main" id="{7DD4BAD6-314C-4B02-ACA4-364C32B21851}"/>
              </a:ext>
            </a:extLst>
          </p:cNvPr>
          <p:cNvSpPr/>
          <p:nvPr/>
        </p:nvSpPr>
        <p:spPr>
          <a:xfrm>
            <a:off x="4929973" y="2773609"/>
            <a:ext cx="1353876" cy="914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nl-NL" sz="1000" b="1" dirty="0">
                <a:latin typeface="Verdana Pro" panose="020B0604030504040204" pitchFamily="34" charset="0"/>
              </a:rPr>
              <a:t>Mevrouw </a:t>
            </a:r>
          </a:p>
          <a:p>
            <a:pPr algn="ctr"/>
            <a:r>
              <a:rPr lang="nl-NL" sz="1000" b="1" dirty="0" err="1">
                <a:latin typeface="Verdana Pro" panose="020B0604030504040204" pitchFamily="34" charset="0"/>
              </a:rPr>
              <a:t>A.Hubers</a:t>
            </a:r>
            <a:endParaRPr lang="nl-NL" sz="1000" b="1" dirty="0">
              <a:latin typeface="Verdana Pro" panose="020B0604030504040204" pitchFamily="34" charset="0"/>
            </a:endParaRPr>
          </a:p>
          <a:p>
            <a:pPr algn="ctr"/>
            <a:r>
              <a:rPr lang="nl-NL" sz="1000" b="1" dirty="0">
                <a:latin typeface="Verdana Pro" panose="020B0604030504040204" pitchFamily="34" charset="0"/>
              </a:rPr>
              <a:t>(secretariaat)</a:t>
            </a:r>
          </a:p>
        </p:txBody>
      </p:sp>
      <p:sp>
        <p:nvSpPr>
          <p:cNvPr id="18" name="Rechthoek: afgeronde hoeken 17">
            <a:extLst>
              <a:ext uri="{FF2B5EF4-FFF2-40B4-BE49-F238E27FC236}">
                <a16:creationId xmlns="" xmlns:a16="http://schemas.microsoft.com/office/drawing/2014/main" id="{9A75DFCC-C0F7-4A53-ACF3-40ECC5D59D59}"/>
              </a:ext>
            </a:extLst>
          </p:cNvPr>
          <p:cNvSpPr/>
          <p:nvPr/>
        </p:nvSpPr>
        <p:spPr>
          <a:xfrm>
            <a:off x="1779181" y="4295553"/>
            <a:ext cx="1495647" cy="914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nl-NL" sz="1000" b="1" dirty="0">
                <a:latin typeface="Verdana Pro" panose="020B0604030504040204" pitchFamily="34" charset="0"/>
              </a:rPr>
              <a:t>De heer </a:t>
            </a:r>
          </a:p>
          <a:p>
            <a:pPr algn="ctr"/>
            <a:r>
              <a:rPr lang="nl-NL" sz="1000" b="1" dirty="0" err="1">
                <a:latin typeface="Verdana Pro" panose="020B0604030504040204" pitchFamily="34" charset="0"/>
              </a:rPr>
              <a:t>J.Jansen</a:t>
            </a:r>
            <a:endParaRPr lang="nl-NL" sz="1000" b="1" dirty="0">
              <a:latin typeface="Verdana Pro" panose="020B0604030504040204" pitchFamily="34" charset="0"/>
            </a:endParaRPr>
          </a:p>
          <a:p>
            <a:pPr algn="ctr"/>
            <a:r>
              <a:rPr lang="nl-NL" sz="1000" b="1" dirty="0">
                <a:latin typeface="Verdana Pro" panose="020B0604030504040204" pitchFamily="34" charset="0"/>
              </a:rPr>
              <a:t>(voorzitter)</a:t>
            </a:r>
          </a:p>
        </p:txBody>
      </p:sp>
      <p:sp>
        <p:nvSpPr>
          <p:cNvPr id="19" name="Rechthoek: afgeronde hoeken 18">
            <a:extLst>
              <a:ext uri="{FF2B5EF4-FFF2-40B4-BE49-F238E27FC236}">
                <a16:creationId xmlns="" xmlns:a16="http://schemas.microsoft.com/office/drawing/2014/main" id="{C9D36B9A-8210-4B16-AA01-6A58455C2E36}"/>
              </a:ext>
            </a:extLst>
          </p:cNvPr>
          <p:cNvSpPr/>
          <p:nvPr/>
        </p:nvSpPr>
        <p:spPr>
          <a:xfrm>
            <a:off x="3476847" y="4295553"/>
            <a:ext cx="1414130" cy="914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nl-NL" sz="1000" b="1">
                <a:latin typeface="Verdana Pro" panose="020B0604030504040204" pitchFamily="34" charset="0"/>
              </a:rPr>
              <a:t>Mevrouw</a:t>
            </a:r>
            <a:endParaRPr lang="nl-NL" sz="1000" b="1" dirty="0">
              <a:latin typeface="Verdana Pro" panose="020B0604030504040204" pitchFamily="34" charset="0"/>
            </a:endParaRPr>
          </a:p>
          <a:p>
            <a:pPr algn="ctr"/>
            <a:r>
              <a:rPr lang="nl-NL" sz="1000" b="1" dirty="0">
                <a:latin typeface="Verdana Pro" panose="020B0604030504040204" pitchFamily="34" charset="0"/>
              </a:rPr>
              <a:t>A. Simmelink</a:t>
            </a:r>
          </a:p>
          <a:p>
            <a:pPr algn="ctr"/>
            <a:endParaRPr lang="nl-NL" sz="1000" dirty="0">
              <a:latin typeface="Verdana Pro" panose="020B0604030504040204" pitchFamily="34" charset="0"/>
            </a:endParaRPr>
          </a:p>
        </p:txBody>
      </p:sp>
      <p:sp>
        <p:nvSpPr>
          <p:cNvPr id="20" name="Rechthoek: afgeronde hoeken 19">
            <a:extLst>
              <a:ext uri="{FF2B5EF4-FFF2-40B4-BE49-F238E27FC236}">
                <a16:creationId xmlns="" xmlns:a16="http://schemas.microsoft.com/office/drawing/2014/main" id="{E954C43F-E2B2-4988-A010-FAD8468445C4}"/>
              </a:ext>
            </a:extLst>
          </p:cNvPr>
          <p:cNvSpPr/>
          <p:nvPr/>
        </p:nvSpPr>
        <p:spPr>
          <a:xfrm>
            <a:off x="5149698" y="4293320"/>
            <a:ext cx="1414130" cy="914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nl-NL" sz="1000" b="1" dirty="0">
                <a:latin typeface="Verdana Pro" panose="020B0604030504040204" pitchFamily="34" charset="0"/>
              </a:rPr>
              <a:t>De heer</a:t>
            </a:r>
          </a:p>
          <a:p>
            <a:pPr algn="ctr"/>
            <a:r>
              <a:rPr lang="nl-NL" sz="1000" b="1" dirty="0">
                <a:latin typeface="Verdana Pro" panose="020B0604030504040204" pitchFamily="34" charset="0"/>
              </a:rPr>
              <a:t>P. Van Asten</a:t>
            </a:r>
          </a:p>
        </p:txBody>
      </p:sp>
      <p:pic>
        <p:nvPicPr>
          <p:cNvPr id="5" name="Afbeelding 4" descr="Afbeelding met persoon, poseren, foto, mensen&#10;&#10;Automatisch gegenereerde beschrijving">
            <a:extLst>
              <a:ext uri="{FF2B5EF4-FFF2-40B4-BE49-F238E27FC236}">
                <a16:creationId xmlns="" xmlns:a16="http://schemas.microsoft.com/office/drawing/2014/main" id="{D62CC3D4-CDA2-4632-A933-A8D93D1590CC}"/>
              </a:ext>
            </a:extLst>
          </p:cNvPr>
          <p:cNvPicPr>
            <a:picLocks noChangeAspect="1"/>
          </p:cNvPicPr>
          <p:nvPr/>
        </p:nvPicPr>
        <p:blipFill>
          <a:blip r:embed="rId2"/>
          <a:stretch>
            <a:fillRect/>
          </a:stretch>
        </p:blipFill>
        <p:spPr>
          <a:xfrm>
            <a:off x="8038216" y="3316614"/>
            <a:ext cx="3519375" cy="2418284"/>
          </a:xfrm>
          <a:prstGeom prst="rect">
            <a:avLst/>
          </a:prstGeom>
        </p:spPr>
      </p:pic>
      <p:sp>
        <p:nvSpPr>
          <p:cNvPr id="6" name="Rechthoek: afgeronde hoeken 5">
            <a:extLst>
              <a:ext uri="{FF2B5EF4-FFF2-40B4-BE49-F238E27FC236}">
                <a16:creationId xmlns="" xmlns:a16="http://schemas.microsoft.com/office/drawing/2014/main" id="{CA0FD260-D0EB-4F73-AEEC-6CA7042F0605}"/>
              </a:ext>
            </a:extLst>
          </p:cNvPr>
          <p:cNvSpPr/>
          <p:nvPr/>
        </p:nvSpPr>
        <p:spPr>
          <a:xfrm>
            <a:off x="6386636" y="2773609"/>
            <a:ext cx="1350336" cy="8810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nl-NL" sz="1000" b="1" dirty="0">
                <a:latin typeface="Verdana Pro" panose="020B0604030504040204" pitchFamily="34" charset="0"/>
              </a:rPr>
              <a:t>Mevrouw </a:t>
            </a:r>
            <a:r>
              <a:rPr lang="nl-NL" sz="1000" b="1" dirty="0" err="1">
                <a:latin typeface="Verdana Pro" panose="020B0604030504040204" pitchFamily="34" charset="0"/>
              </a:rPr>
              <a:t>M.Smits</a:t>
            </a:r>
            <a:endParaRPr lang="nl-NL" sz="1000" b="1" dirty="0">
              <a:latin typeface="Verdana Pro" panose="020B0604030504040204" pitchFamily="34" charset="0"/>
            </a:endParaRPr>
          </a:p>
        </p:txBody>
      </p:sp>
    </p:spTree>
    <p:extLst>
      <p:ext uri="{BB962C8B-B14F-4D97-AF65-F5344CB8AC3E}">
        <p14:creationId xmlns:p14="http://schemas.microsoft.com/office/powerpoint/2010/main" val="854421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B4BB7CA3-BDE6-4AA4-ACF4-74330653DB70}"/>
              </a:ext>
            </a:extLst>
          </p:cNvPr>
          <p:cNvSpPr>
            <a:spLocks noGrp="1"/>
          </p:cNvSpPr>
          <p:nvPr>
            <p:ph type="title"/>
          </p:nvPr>
        </p:nvSpPr>
        <p:spPr>
          <a:xfrm>
            <a:off x="1066800" y="642594"/>
            <a:ext cx="10058400" cy="548253"/>
          </a:xfrm>
        </p:spPr>
        <p:txBody>
          <a:bodyPr>
            <a:normAutofit/>
          </a:bodyPr>
          <a:lstStyle/>
          <a:p>
            <a:r>
              <a:rPr lang="nl-NL" sz="2000" b="1" dirty="0">
                <a:solidFill>
                  <a:schemeClr val="accent6">
                    <a:lumMod val="75000"/>
                  </a:schemeClr>
                </a:solidFill>
                <a:latin typeface="Verdana Pro" panose="020B0604030504040204" pitchFamily="34" charset="0"/>
              </a:rPr>
              <a:t>Inleiding</a:t>
            </a:r>
          </a:p>
        </p:txBody>
      </p:sp>
      <p:sp>
        <p:nvSpPr>
          <p:cNvPr id="3" name="Tijdelijke aanduiding voor inhoud 2">
            <a:extLst>
              <a:ext uri="{FF2B5EF4-FFF2-40B4-BE49-F238E27FC236}">
                <a16:creationId xmlns="" xmlns:a16="http://schemas.microsoft.com/office/drawing/2014/main" id="{0709C416-A617-40CD-91B9-AB922106F605}"/>
              </a:ext>
            </a:extLst>
          </p:cNvPr>
          <p:cNvSpPr>
            <a:spLocks noGrp="1"/>
          </p:cNvSpPr>
          <p:nvPr>
            <p:ph idx="1"/>
          </p:nvPr>
        </p:nvSpPr>
        <p:spPr>
          <a:xfrm>
            <a:off x="680484" y="1105786"/>
            <a:ext cx="10706986" cy="4970923"/>
          </a:xfrm>
        </p:spPr>
        <p:txBody>
          <a:bodyPr>
            <a:normAutofit/>
          </a:bodyPr>
          <a:lstStyle/>
          <a:p>
            <a:pPr marL="0" indent="0">
              <a:buNone/>
            </a:pPr>
            <a:r>
              <a:rPr lang="nl-NL" sz="1200" dirty="0">
                <a:latin typeface="Verdana Pro" panose="020B0604030504040204" pitchFamily="34" charset="0"/>
              </a:rPr>
              <a:t>In 2019 hebben wij afscheid moeten nemen van twee leden omdat hun zittingsperiode er op zat. Twee ervaren leden van de CR die altijd met veel inzet en enthousiasme hun werk gedaan hebben. Gelukkig heeft het plaatsen van een advertentie ervoor</a:t>
            </a:r>
            <a:r>
              <a:rPr lang="nl-NL" sz="1200" dirty="0">
                <a:solidFill>
                  <a:srgbClr val="FF0000"/>
                </a:solidFill>
                <a:latin typeface="Verdana Pro" panose="020B0604030504040204" pitchFamily="34" charset="0"/>
              </a:rPr>
              <a:t> </a:t>
            </a:r>
            <a:r>
              <a:rPr lang="nl-NL" sz="1200" dirty="0">
                <a:latin typeface="Verdana Pro" panose="020B0604030504040204" pitchFamily="34" charset="0"/>
              </a:rPr>
              <a:t>gezorgd dat wij weer een keuze konden maken en twee nieuwe leden voor de CR hebben kunnen benoemen. </a:t>
            </a:r>
          </a:p>
          <a:p>
            <a:pPr marL="0" indent="0">
              <a:buNone/>
            </a:pPr>
            <a:r>
              <a:rPr lang="nl-NL" sz="1200" dirty="0">
                <a:latin typeface="Verdana Pro" panose="020B0604030504040204" pitchFamily="34" charset="0"/>
              </a:rPr>
              <a:t>Het jaar 2019 waarin het Maasziekenhuis te horen kreeg dat zij de komende jaren financieel ondersteund worden. Een geweldige prestatie door de inzet van diverse mensen binnen Pantein. Voor het Land van Cuijk een mooi resultaat omdat het kleinschalige en zeer gewaardeerde ziekenhuis verder kan werken aan het professionaliseren van de zorg in de meest brede zin van het woord (Maasziekenhuis – Thuiszorg en Ouderenzorg).</a:t>
            </a:r>
          </a:p>
          <a:p>
            <a:pPr marL="0" indent="0">
              <a:buNone/>
            </a:pPr>
            <a:r>
              <a:rPr lang="nl-NL" sz="1200" dirty="0">
                <a:latin typeface="Verdana Pro" panose="020B0604030504040204" pitchFamily="34" charset="0"/>
              </a:rPr>
              <a:t>    </a:t>
            </a:r>
          </a:p>
          <a:p>
            <a:pPr marL="0" indent="0">
              <a:buNone/>
            </a:pPr>
            <a:endParaRPr lang="nl-NL" sz="1200" dirty="0">
              <a:latin typeface="Verdana Pro" panose="020B0604030504040204" pitchFamily="34" charset="0"/>
            </a:endParaRPr>
          </a:p>
          <a:p>
            <a:pPr marL="0" indent="0">
              <a:buNone/>
            </a:pPr>
            <a:endParaRPr lang="nl-NL" sz="1200" dirty="0">
              <a:latin typeface="Verdana Pro" panose="020B0604030504040204" pitchFamily="34" charset="0"/>
            </a:endParaRPr>
          </a:p>
          <a:p>
            <a:pPr marL="0" indent="0">
              <a:buNone/>
            </a:pPr>
            <a:r>
              <a:rPr lang="nl-NL" sz="1200" dirty="0">
                <a:latin typeface="Verdana Pro" panose="020B0604030504040204" pitchFamily="34" charset="0"/>
              </a:rPr>
              <a:t>In 2019 stond Merkbare Kwaliteit ook voor de CR weer hoog op de agenda. Vanuit dit thema is er gewerkt met diverse speerpunten en binnen een aantal werkgroepen. De speerpunten en onderwerpen waar wij aan werken zijn opgenomen in ons werkplan 2020. Een werkplan waar het patiënten perspectief voor ons leidend is. Wij willen met alle interne en externe betrokkenen in een goede samenwerking de zorg in onze regio voor nu en de toekomst op peil houden, verbeteren waar nodig en inspelen op moderne ontwikkelingen waar de zorg in het algemeen en de zorg voor de patiënt in het bijzonder  beter van wordt. Meer informatie over het werk van de CR van het Maasziekenhuis kunt u op de website van Pantein onder het kopje: PATIËNT en vervolgens gaat u naar CLIËNTENRAAD. </a:t>
            </a:r>
          </a:p>
          <a:p>
            <a:pPr marL="0" indent="0">
              <a:buNone/>
            </a:pPr>
            <a:r>
              <a:rPr lang="nl-NL" sz="1200" dirty="0">
                <a:latin typeface="Verdana Pro" panose="020B0604030504040204" pitchFamily="34" charset="0"/>
              </a:rPr>
              <a:t>         </a:t>
            </a:r>
          </a:p>
        </p:txBody>
      </p:sp>
      <p:pic>
        <p:nvPicPr>
          <p:cNvPr id="5" name="Afbeelding 4" descr="Afbeeldingsresultaat voor afbeelding communicatie">
            <a:extLst>
              <a:ext uri="{FF2B5EF4-FFF2-40B4-BE49-F238E27FC236}">
                <a16:creationId xmlns="" xmlns:a16="http://schemas.microsoft.com/office/drawing/2014/main" id="{B7C05F2A-548E-45B0-A093-4EA36F6D1EF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10973" y="2753834"/>
            <a:ext cx="2348866" cy="879944"/>
          </a:xfrm>
          <a:prstGeom prst="rect">
            <a:avLst/>
          </a:prstGeom>
          <a:noFill/>
          <a:ln>
            <a:noFill/>
          </a:ln>
        </p:spPr>
      </p:pic>
      <p:pic>
        <p:nvPicPr>
          <p:cNvPr id="6" name="Afbeelding 5" descr="De bronafbeelding bekijken">
            <a:extLst>
              <a:ext uri="{FF2B5EF4-FFF2-40B4-BE49-F238E27FC236}">
                <a16:creationId xmlns="" xmlns:a16="http://schemas.microsoft.com/office/drawing/2014/main" id="{5F1EA12C-24D7-4F60-B9A6-0814F4B61E2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2149" y="3189768"/>
            <a:ext cx="2484065" cy="444010"/>
          </a:xfrm>
          <a:prstGeom prst="rect">
            <a:avLst/>
          </a:prstGeom>
          <a:noFill/>
          <a:ln>
            <a:noFill/>
          </a:ln>
        </p:spPr>
      </p:pic>
      <p:pic>
        <p:nvPicPr>
          <p:cNvPr id="7" name="Afbeelding 6" descr="Gerelateerde afbeelding">
            <a:extLst>
              <a:ext uri="{FF2B5EF4-FFF2-40B4-BE49-F238E27FC236}">
                <a16:creationId xmlns="" xmlns:a16="http://schemas.microsoft.com/office/drawing/2014/main" id="{78192761-4146-4BAB-88EB-406D8D4B3768}"/>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04642" y="4981555"/>
            <a:ext cx="2293620" cy="1558346"/>
          </a:xfrm>
          <a:prstGeom prst="rect">
            <a:avLst/>
          </a:prstGeom>
          <a:noFill/>
          <a:ln>
            <a:noFill/>
          </a:ln>
        </p:spPr>
      </p:pic>
    </p:spTree>
    <p:extLst>
      <p:ext uri="{BB962C8B-B14F-4D97-AF65-F5344CB8AC3E}">
        <p14:creationId xmlns:p14="http://schemas.microsoft.com/office/powerpoint/2010/main" val="708573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 xmlns:a16="http://schemas.microsoft.com/office/drawing/2014/main" id="{CD7B8A97-A55C-4B63-9224-277C84F4B6B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Afbeeldingsresultaat voor afbeelding vergaderingen">
            <a:extLst>
              <a:ext uri="{FF2B5EF4-FFF2-40B4-BE49-F238E27FC236}">
                <a16:creationId xmlns="" xmlns:a16="http://schemas.microsoft.com/office/drawing/2014/main" id="{C32866C4-8663-4848-8E02-E10737CD2C4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905" r="19231" b="1"/>
          <a:stretch/>
        </p:blipFill>
        <p:spPr bwMode="auto">
          <a:xfrm>
            <a:off x="233261" y="233264"/>
            <a:ext cx="3324388" cy="3755625"/>
          </a:xfrm>
          <a:prstGeom prst="rect">
            <a:avLst/>
          </a:prstGeom>
          <a:noFill/>
          <a:extLst>
            <a:ext uri="{909E8E84-426E-40DD-AFC4-6F175D3DCCD1}">
              <a14:hiddenFill xmlns:a14="http://schemas.microsoft.com/office/drawing/2010/main">
                <a:solidFill>
                  <a:srgbClr val="FFFFFF"/>
                </a:solidFill>
              </a14:hiddenFill>
            </a:ext>
          </a:extLst>
        </p:spPr>
      </p:pic>
      <p:sp>
        <p:nvSpPr>
          <p:cNvPr id="193" name="Rectangle 192">
            <a:extLst>
              <a:ext uri="{FF2B5EF4-FFF2-40B4-BE49-F238E27FC236}">
                <a16:creationId xmlns="" xmlns:a16="http://schemas.microsoft.com/office/drawing/2014/main" id="{64E8C82B-29EE-43B6-90D9-4C3463486DB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692243" y="239052"/>
            <a:ext cx="2722671" cy="2474937"/>
          </a:xfrm>
          <a:prstGeom prst="rect">
            <a:avLst/>
          </a:prstGeom>
          <a:solidFill>
            <a:srgbClr val="45AA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4" name="Rectangle 193">
            <a:extLst>
              <a:ext uri="{FF2B5EF4-FFF2-40B4-BE49-F238E27FC236}">
                <a16:creationId xmlns="" xmlns:a16="http://schemas.microsoft.com/office/drawing/2014/main" id="{C6E2D67D-01A2-4277-8EA0-1560E7E9527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33264" y="4154694"/>
            <a:ext cx="3324388" cy="2470041"/>
          </a:xfrm>
          <a:prstGeom prst="rect">
            <a:avLst/>
          </a:prstGeom>
          <a:solidFill>
            <a:srgbClr val="45AA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Afbeelding 13">
            <a:extLst>
              <a:ext uri="{FF2B5EF4-FFF2-40B4-BE49-F238E27FC236}">
                <a16:creationId xmlns="" xmlns:a16="http://schemas.microsoft.com/office/drawing/2014/main" id="{55093A3F-4013-4AFC-AE3F-3976E1AC0BB6}"/>
              </a:ext>
            </a:extLst>
          </p:cNvPr>
          <p:cNvPicPr/>
          <p:nvPr/>
        </p:nvPicPr>
        <p:blipFill rotWithShape="1">
          <a:blip r:embed="rId3" cstate="print">
            <a:extLst>
              <a:ext uri="{28A0092B-C50C-407E-A947-70E740481C1C}">
                <a14:useLocalDpi xmlns:a14="http://schemas.microsoft.com/office/drawing/2010/main" val="0"/>
              </a:ext>
            </a:extLst>
          </a:blip>
          <a:srcRect l="14305" r="13089" b="2"/>
          <a:stretch/>
        </p:blipFill>
        <p:spPr bwMode="auto">
          <a:xfrm>
            <a:off x="3542678" y="3253563"/>
            <a:ext cx="3021800" cy="3365385"/>
          </a:xfrm>
          <a:prstGeom prst="rect">
            <a:avLst/>
          </a:prstGeom>
          <a:noFill/>
        </p:spPr>
      </p:pic>
      <p:sp>
        <p:nvSpPr>
          <p:cNvPr id="195" name="Rectangle 194">
            <a:extLst>
              <a:ext uri="{FF2B5EF4-FFF2-40B4-BE49-F238E27FC236}">
                <a16:creationId xmlns="" xmlns:a16="http://schemas.microsoft.com/office/drawing/2014/main" id="{66A5D548-4865-4D5F-97A6-2D8C1657B26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579451" y="233264"/>
            <a:ext cx="5362178" cy="6391471"/>
          </a:xfrm>
          <a:prstGeom prst="rect">
            <a:avLst/>
          </a:prstGeom>
          <a:solidFill>
            <a:schemeClr val="bg1">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 name="Rectangle 195">
            <a:extLst>
              <a:ext uri="{FF2B5EF4-FFF2-40B4-BE49-F238E27FC236}">
                <a16:creationId xmlns="" xmlns:a16="http://schemas.microsoft.com/office/drawing/2014/main" id="{EFFB280C-BA0C-49DC-926F-5BB41ADF0A2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708711" y="374903"/>
            <a:ext cx="5103658" cy="6108192"/>
          </a:xfrm>
          <a:prstGeom prst="rect">
            <a:avLst/>
          </a:prstGeom>
          <a:noFill/>
          <a:ln w="6350" cap="sq" cmpd="sng" algn="ctr">
            <a:solidFill>
              <a:schemeClr val="tx1">
                <a:lumMod val="75000"/>
                <a:lumOff val="25000"/>
              </a:schemeClr>
            </a:solidFill>
            <a:prstDash val="solid"/>
            <a:miter lim="800000"/>
          </a:ln>
          <a:effectLst/>
        </p:spPr>
      </p:sp>
      <p:sp>
        <p:nvSpPr>
          <p:cNvPr id="2" name="Titel 1">
            <a:extLst>
              <a:ext uri="{FF2B5EF4-FFF2-40B4-BE49-F238E27FC236}">
                <a16:creationId xmlns="" xmlns:a16="http://schemas.microsoft.com/office/drawing/2014/main" id="{C4E30034-9CE4-4B59-BC86-8D7DA5CB6809}"/>
              </a:ext>
            </a:extLst>
          </p:cNvPr>
          <p:cNvSpPr>
            <a:spLocks noGrp="1"/>
          </p:cNvSpPr>
          <p:nvPr>
            <p:ph type="title"/>
          </p:nvPr>
        </p:nvSpPr>
        <p:spPr>
          <a:xfrm>
            <a:off x="7064082" y="642594"/>
            <a:ext cx="4472921" cy="1371600"/>
          </a:xfrm>
        </p:spPr>
        <p:txBody>
          <a:bodyPr>
            <a:normAutofit/>
          </a:bodyPr>
          <a:lstStyle/>
          <a:p>
            <a:r>
              <a:rPr lang="nl-NL" sz="2400" b="1" dirty="0">
                <a:solidFill>
                  <a:schemeClr val="accent6">
                    <a:lumMod val="75000"/>
                  </a:schemeClr>
                </a:solidFill>
                <a:latin typeface="Verdana Pro" panose="020B0604030504040204" pitchFamily="34" charset="0"/>
              </a:rPr>
              <a:t>Vergaderingen / Overleg</a:t>
            </a:r>
          </a:p>
        </p:txBody>
      </p:sp>
      <p:sp>
        <p:nvSpPr>
          <p:cNvPr id="1030" name="Content Placeholder 1029">
            <a:extLst>
              <a:ext uri="{FF2B5EF4-FFF2-40B4-BE49-F238E27FC236}">
                <a16:creationId xmlns="" xmlns:a16="http://schemas.microsoft.com/office/drawing/2014/main" id="{6767968C-24F7-4E02-85F1-3E0D384F5348}"/>
              </a:ext>
            </a:extLst>
          </p:cNvPr>
          <p:cNvSpPr>
            <a:spLocks noGrp="1"/>
          </p:cNvSpPr>
          <p:nvPr>
            <p:ph idx="1"/>
          </p:nvPr>
        </p:nvSpPr>
        <p:spPr>
          <a:xfrm>
            <a:off x="7064082" y="2103120"/>
            <a:ext cx="4472921" cy="3931920"/>
          </a:xfrm>
        </p:spPr>
        <p:txBody>
          <a:bodyPr>
            <a:normAutofit/>
          </a:bodyPr>
          <a:lstStyle/>
          <a:p>
            <a:pPr>
              <a:buFont typeface="Wingdings" panose="05000000000000000000" pitchFamily="2" charset="2"/>
              <a:buChar char="§"/>
            </a:pPr>
            <a:r>
              <a:rPr lang="en-US" sz="1600" dirty="0">
                <a:latin typeface="Verdana Pro" panose="020B0604030504040204" pitchFamily="34" charset="0"/>
              </a:rPr>
              <a:t>De CR </a:t>
            </a:r>
            <a:r>
              <a:rPr lang="nl-NL" sz="1600" dirty="0">
                <a:latin typeface="Verdana Pro" panose="020B0604030504040204" pitchFamily="34" charset="0"/>
              </a:rPr>
              <a:t>vergadert</a:t>
            </a:r>
            <a:r>
              <a:rPr lang="en-US" sz="1600" dirty="0">
                <a:latin typeface="Verdana Pro" panose="020B0604030504040204" pitchFamily="34" charset="0"/>
              </a:rPr>
              <a:t> in </a:t>
            </a:r>
            <a:r>
              <a:rPr lang="nl-NL" sz="1600" dirty="0">
                <a:latin typeface="Verdana Pro" panose="020B0604030504040204" pitchFamily="34" charset="0"/>
              </a:rPr>
              <a:t>principe</a:t>
            </a:r>
            <a:r>
              <a:rPr lang="en-US" sz="1600" dirty="0">
                <a:latin typeface="Verdana Pro" panose="020B0604030504040204" pitchFamily="34" charset="0"/>
              </a:rPr>
              <a:t> </a:t>
            </a:r>
            <a:r>
              <a:rPr lang="nl-NL" sz="1600" dirty="0">
                <a:latin typeface="Verdana Pro" panose="020B0604030504040204" pitchFamily="34" charset="0"/>
              </a:rPr>
              <a:t>elke</a:t>
            </a:r>
            <a:r>
              <a:rPr lang="en-US" sz="1600" dirty="0">
                <a:latin typeface="Verdana Pro" panose="020B0604030504040204" pitchFamily="34" charset="0"/>
              </a:rPr>
              <a:t> </a:t>
            </a:r>
            <a:r>
              <a:rPr lang="nl-NL" sz="1600" dirty="0">
                <a:latin typeface="Verdana Pro" panose="020B0604030504040204" pitchFamily="34" charset="0"/>
              </a:rPr>
              <a:t>eerste</a:t>
            </a:r>
            <a:r>
              <a:rPr lang="en-US" sz="1600" dirty="0">
                <a:latin typeface="Verdana Pro" panose="020B0604030504040204" pitchFamily="34" charset="0"/>
              </a:rPr>
              <a:t> maandag van de </a:t>
            </a:r>
            <a:r>
              <a:rPr lang="nl-NL" sz="1600" dirty="0">
                <a:latin typeface="Verdana Pro" panose="020B0604030504040204" pitchFamily="34" charset="0"/>
              </a:rPr>
              <a:t>maand</a:t>
            </a:r>
            <a:r>
              <a:rPr lang="en-US" sz="1600" dirty="0">
                <a:latin typeface="Verdana Pro" panose="020B0604030504040204" pitchFamily="34" charset="0"/>
              </a:rPr>
              <a:t>;</a:t>
            </a:r>
          </a:p>
          <a:p>
            <a:pPr>
              <a:buFont typeface="Wingdings" panose="05000000000000000000" pitchFamily="2" charset="2"/>
              <a:buChar char="§"/>
            </a:pPr>
            <a:r>
              <a:rPr lang="en-US" sz="1600" dirty="0">
                <a:latin typeface="Verdana Pro" panose="020B0604030504040204" pitchFamily="34" charset="0"/>
              </a:rPr>
              <a:t>De </a:t>
            </a:r>
            <a:r>
              <a:rPr lang="nl-NL" sz="1600" dirty="0">
                <a:latin typeface="Verdana Pro" panose="020B0604030504040204" pitchFamily="34" charset="0"/>
              </a:rPr>
              <a:t>werkvergaderingen</a:t>
            </a:r>
            <a:r>
              <a:rPr lang="en-US" sz="1600" dirty="0">
                <a:latin typeface="Verdana Pro" panose="020B0604030504040204" pitchFamily="34" charset="0"/>
              </a:rPr>
              <a:t> (WV) zijn van 15.30 tot 17.30 uur;</a:t>
            </a:r>
          </a:p>
          <a:p>
            <a:pPr>
              <a:buFont typeface="Wingdings" panose="05000000000000000000" pitchFamily="2" charset="2"/>
              <a:buChar char="§"/>
            </a:pPr>
            <a:r>
              <a:rPr lang="en-US" sz="1600" dirty="0">
                <a:latin typeface="Verdana Pro" panose="020B0604030504040204" pitchFamily="34" charset="0"/>
              </a:rPr>
              <a:t>Naast de WV </a:t>
            </a:r>
            <a:r>
              <a:rPr lang="nl-NL" sz="1600" dirty="0">
                <a:latin typeface="Verdana Pro" panose="020B0604030504040204" pitchFamily="34" charset="0"/>
              </a:rPr>
              <a:t>kent</a:t>
            </a:r>
            <a:r>
              <a:rPr lang="en-US" sz="1600" dirty="0">
                <a:latin typeface="Verdana Pro" panose="020B0604030504040204" pitchFamily="34" charset="0"/>
              </a:rPr>
              <a:t> de CR ook overlegvergaderingen (OV) met de Raad van Bestuur;</a:t>
            </a:r>
          </a:p>
          <a:p>
            <a:pPr>
              <a:buFont typeface="Wingdings" panose="05000000000000000000" pitchFamily="2" charset="2"/>
              <a:buChar char="§"/>
            </a:pPr>
            <a:r>
              <a:rPr lang="en-US" sz="1600" dirty="0">
                <a:latin typeface="Verdana Pro" panose="020B0604030504040204" pitchFamily="34" charset="0"/>
              </a:rPr>
              <a:t>In total zijn er zes overlegvergaderingen; </a:t>
            </a:r>
          </a:p>
          <a:p>
            <a:pPr>
              <a:buFont typeface="Wingdings" panose="05000000000000000000" pitchFamily="2" charset="2"/>
              <a:buChar char="§"/>
            </a:pPr>
            <a:r>
              <a:rPr lang="en-US" sz="1600" dirty="0">
                <a:latin typeface="Verdana Pro" panose="020B0604030504040204" pitchFamily="34" charset="0"/>
              </a:rPr>
              <a:t>Deze zijn ook op maandagen van  15.30 tot 17.30 uur; </a:t>
            </a:r>
          </a:p>
          <a:p>
            <a:pPr marL="0" indent="0">
              <a:buNone/>
            </a:pPr>
            <a:endParaRPr lang="en-US" dirty="0">
              <a:latin typeface="Verdana Pro" panose="020B0604030504040204" pitchFamily="34" charset="0"/>
            </a:endParaRPr>
          </a:p>
          <a:p>
            <a:pPr marL="0" indent="0">
              <a:buNone/>
            </a:pPr>
            <a:endParaRPr lang="en-US" dirty="0">
              <a:latin typeface="Verdana Pro" panose="020B0604030504040204" pitchFamily="34" charset="0"/>
            </a:endParaRPr>
          </a:p>
          <a:p>
            <a:pPr marL="0" indent="0">
              <a:buNone/>
            </a:pPr>
            <a:endParaRPr lang="en-US" dirty="0">
              <a:latin typeface="Verdana Pro" panose="020B0604030504040204" pitchFamily="34" charset="0"/>
            </a:endParaRPr>
          </a:p>
        </p:txBody>
      </p:sp>
      <mc:AlternateContent xmlns:mc="http://schemas.openxmlformats.org/markup-compatibility/2006">
        <mc:Choice xmlns="" xmlns:pslz="http://schemas.microsoft.com/office/powerpoint/2016/slidezoom" Requires="pslz">
          <p:graphicFrame>
            <p:nvGraphicFramePr>
              <p:cNvPr id="4" name="Diazoom 3">
                <a:extLst>
                  <a:ext uri="{FF2B5EF4-FFF2-40B4-BE49-F238E27FC236}">
                    <a16:creationId xmlns:a16="http://schemas.microsoft.com/office/drawing/2014/main" id="{B4B29CD8-06A7-44D2-95FB-F97B348489A6}"/>
                  </a:ext>
                </a:extLst>
              </p:cNvPr>
              <p:cNvGraphicFramePr>
                <a:graphicFrameLocks noChangeAspect="1"/>
              </p:cNvGraphicFramePr>
              <p:nvPr>
                <p:extLst>
                  <p:ext uri="{D42A27DB-BD31-4B8C-83A1-F6EECF244321}">
                    <p14:modId xmlns:p14="http://schemas.microsoft.com/office/powerpoint/2010/main" val="2441269436"/>
                  </p:ext>
                </p:extLst>
              </p:nvPr>
            </p:nvGraphicFramePr>
            <p:xfrm>
              <a:off x="-2268063" y="4554722"/>
              <a:ext cx="3048000" cy="1714500"/>
            </p:xfrm>
            <a:graphic>
              <a:graphicData uri="http://schemas.microsoft.com/office/powerpoint/2016/slidezoom">
                <pslz:sldZm>
                  <pslz:sldZmObj sldId="259" cId="1585536743">
                    <pslz:zmPr id="{AB726D74-BC77-47B1-8B82-BBB49EA0BA58}" returnToParent="0" transitionDur="1000">
                      <p166:blipFill xmlns:p166="http://schemas.microsoft.com/office/powerpoint/2016/6/main">
                        <a:blip r:embed="rId4"/>
                        <a:stretch>
                          <a:fillRect/>
                        </a:stretch>
                      </p166:blipFill>
                      <p166:spPr xmlns:p166="http://schemas.microsoft.com/office/powerpoint/2016/6/main">
                        <a:xfrm>
                          <a:off x="0" y="0"/>
                          <a:ext cx="3048000" cy="1714500"/>
                        </a:xfrm>
                        <a:prstGeom prst="rect">
                          <a:avLst/>
                        </a:prstGeom>
                        <a:ln w="3175">
                          <a:solidFill>
                            <a:prstClr val="ltGray"/>
                          </a:solidFill>
                        </a:ln>
                      </p166:spPr>
                    </pslz:zmPr>
                  </pslz:sldZmObj>
                </pslz:sldZm>
              </a:graphicData>
            </a:graphic>
          </p:graphicFrame>
        </mc:Choice>
        <mc:Fallback>
          <p:pic>
            <p:nvPicPr>
              <p:cNvPr id="4" name="Diazoom 3">
                <a:extLst>
                  <a:ext uri="{FF2B5EF4-FFF2-40B4-BE49-F238E27FC236}">
                    <a16:creationId xmlns:pslz="http://schemas.microsoft.com/office/powerpoint/2016/slidezoom" xmlns="" xmlns:a16="http://schemas.microsoft.com/office/drawing/2014/main" id="{B4B29CD8-06A7-44D2-95FB-F97B348489A6}"/>
                  </a:ext>
                </a:extLst>
              </p:cNvPr>
              <p:cNvPicPr>
                <a:picLocks noGrp="1" noRot="1" noChangeAspect="1" noMove="1" noResize="1" noEditPoints="1" noAdjustHandles="1" noChangeArrowheads="1" noChangeShapeType="1"/>
              </p:cNvPicPr>
              <p:nvPr/>
            </p:nvPicPr>
            <p:blipFill>
              <a:blip r:embed="rId5"/>
              <a:stretch>
                <a:fillRect/>
              </a:stretch>
            </p:blipFill>
            <p:spPr>
              <a:xfrm>
                <a:off x="-2268063" y="4554722"/>
                <a:ext cx="3048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2087012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2EA192B8-4BCC-4E82-84A4-056ADEDAE687}"/>
              </a:ext>
            </a:extLst>
          </p:cNvPr>
          <p:cNvSpPr>
            <a:spLocks noGrp="1"/>
          </p:cNvSpPr>
          <p:nvPr>
            <p:ph type="title"/>
          </p:nvPr>
        </p:nvSpPr>
        <p:spPr>
          <a:xfrm>
            <a:off x="1074635" y="653347"/>
            <a:ext cx="10058400" cy="686476"/>
          </a:xfrm>
        </p:spPr>
        <p:txBody>
          <a:bodyPr>
            <a:normAutofit/>
          </a:bodyPr>
          <a:lstStyle/>
          <a:p>
            <a:r>
              <a:rPr lang="nl-NL" sz="2000" b="1" dirty="0">
                <a:solidFill>
                  <a:schemeClr val="accent6">
                    <a:lumMod val="75000"/>
                  </a:schemeClr>
                </a:solidFill>
                <a:latin typeface="Verdana Pro" panose="020B0604030504040204" pitchFamily="34" charset="0"/>
              </a:rPr>
              <a:t>Taakgebieden: speerpunten  2019</a:t>
            </a:r>
          </a:p>
        </p:txBody>
      </p:sp>
      <p:sp>
        <p:nvSpPr>
          <p:cNvPr id="3" name="Tijdelijke aanduiding voor inhoud 2">
            <a:extLst>
              <a:ext uri="{FF2B5EF4-FFF2-40B4-BE49-F238E27FC236}">
                <a16:creationId xmlns="" xmlns:a16="http://schemas.microsoft.com/office/drawing/2014/main" id="{4422D024-58EC-4408-B36A-E0E0978373AF}"/>
              </a:ext>
            </a:extLst>
          </p:cNvPr>
          <p:cNvSpPr>
            <a:spLocks noGrp="1"/>
          </p:cNvSpPr>
          <p:nvPr>
            <p:ph idx="1"/>
          </p:nvPr>
        </p:nvSpPr>
        <p:spPr>
          <a:xfrm>
            <a:off x="418641" y="1329070"/>
            <a:ext cx="10706559" cy="5170882"/>
          </a:xfrm>
        </p:spPr>
        <p:txBody>
          <a:bodyPr>
            <a:normAutofit/>
          </a:bodyPr>
          <a:lstStyle/>
          <a:p>
            <a:pPr marL="0" indent="0">
              <a:buNone/>
            </a:pPr>
            <a:endParaRPr lang="nl-NL" sz="1200" dirty="0">
              <a:latin typeface="Verdana Pro" panose="020B0604030504040204" pitchFamily="34" charset="0"/>
            </a:endParaRPr>
          </a:p>
          <a:p>
            <a:pPr marL="0" indent="0">
              <a:buNone/>
            </a:pPr>
            <a:endParaRPr lang="nl-NL" sz="1200" dirty="0">
              <a:latin typeface="Verdana Pro" panose="020B0604030504040204" pitchFamily="34" charset="0"/>
            </a:endParaRPr>
          </a:p>
          <a:p>
            <a:pPr marL="0" indent="0">
              <a:buNone/>
            </a:pPr>
            <a:r>
              <a:rPr lang="nl-NL" sz="1200" dirty="0">
                <a:latin typeface="Verdana Pro" panose="020B0604030504040204" pitchFamily="34" charset="0"/>
              </a:rPr>
              <a:t>             </a:t>
            </a:r>
          </a:p>
        </p:txBody>
      </p:sp>
      <p:sp>
        <p:nvSpPr>
          <p:cNvPr id="6" name="Rechthoek: afgeronde hoeken 5">
            <a:extLst>
              <a:ext uri="{FF2B5EF4-FFF2-40B4-BE49-F238E27FC236}">
                <a16:creationId xmlns="" xmlns:a16="http://schemas.microsoft.com/office/drawing/2014/main" id="{5A88F295-6C39-48CC-B4AE-4C9FF3E079EE}"/>
              </a:ext>
            </a:extLst>
          </p:cNvPr>
          <p:cNvSpPr/>
          <p:nvPr/>
        </p:nvSpPr>
        <p:spPr>
          <a:xfrm>
            <a:off x="4125433" y="3115340"/>
            <a:ext cx="3051544" cy="1414130"/>
          </a:xfrm>
          <a:prstGeom prst="roundRect">
            <a:avLst/>
          </a:prstGeom>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sz="2000" b="1" dirty="0">
                <a:ln w="0"/>
                <a:solidFill>
                  <a:schemeClr val="accent6">
                    <a:lumMod val="75000"/>
                  </a:schemeClr>
                </a:solidFill>
                <a:latin typeface="Verdana Pro" panose="020B0604030504040204" pitchFamily="34" charset="0"/>
              </a:rPr>
              <a:t>MERKBARE KWALITEIT</a:t>
            </a:r>
          </a:p>
        </p:txBody>
      </p:sp>
      <p:sp>
        <p:nvSpPr>
          <p:cNvPr id="7" name="Ovaal 6">
            <a:extLst>
              <a:ext uri="{FF2B5EF4-FFF2-40B4-BE49-F238E27FC236}">
                <a16:creationId xmlns="" xmlns:a16="http://schemas.microsoft.com/office/drawing/2014/main" id="{59FFB0CD-D211-4B22-83D4-2362BBF02DED}"/>
              </a:ext>
            </a:extLst>
          </p:cNvPr>
          <p:cNvSpPr/>
          <p:nvPr/>
        </p:nvSpPr>
        <p:spPr>
          <a:xfrm>
            <a:off x="456517" y="1774890"/>
            <a:ext cx="3051544" cy="1509825"/>
          </a:xfrm>
          <a:prstGeom prst="ellipse">
            <a:avLst/>
          </a:prstGeom>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sz="1400" b="1" dirty="0">
                <a:ln w="0"/>
                <a:solidFill>
                  <a:schemeClr val="accent6">
                    <a:lumMod val="75000"/>
                  </a:schemeClr>
                </a:solidFill>
                <a:latin typeface="Verdana Pro" panose="020B0604030504040204" pitchFamily="34" charset="0"/>
              </a:rPr>
              <a:t>Kwaliteitsronden</a:t>
            </a:r>
          </a:p>
          <a:p>
            <a:pPr algn="ctr"/>
            <a:r>
              <a:rPr lang="nl-NL" sz="900" b="1" dirty="0">
                <a:ln w="0"/>
                <a:solidFill>
                  <a:schemeClr val="accent6">
                    <a:lumMod val="75000"/>
                  </a:schemeClr>
                </a:solidFill>
                <a:latin typeface="Verdana Pro" panose="020B0604030504040204" pitchFamily="34" charset="0"/>
              </a:rPr>
              <a:t>Aanbevelingen vanuit ervaringen cliënten worden besproken met afdeling </a:t>
            </a:r>
          </a:p>
          <a:p>
            <a:pPr algn="ctr"/>
            <a:endParaRPr lang="nl-NL" sz="900" b="1" dirty="0">
              <a:ln w="0"/>
              <a:solidFill>
                <a:schemeClr val="accent6">
                  <a:lumMod val="75000"/>
                </a:schemeClr>
              </a:solidFill>
              <a:latin typeface="Verdana Pro" panose="020B0604030504040204" pitchFamily="34" charset="0"/>
            </a:endParaRPr>
          </a:p>
        </p:txBody>
      </p:sp>
      <p:sp>
        <p:nvSpPr>
          <p:cNvPr id="9" name="Ovaal 8">
            <a:extLst>
              <a:ext uri="{FF2B5EF4-FFF2-40B4-BE49-F238E27FC236}">
                <a16:creationId xmlns="" xmlns:a16="http://schemas.microsoft.com/office/drawing/2014/main" id="{D469E977-696E-458C-9546-4C71083B9845}"/>
              </a:ext>
            </a:extLst>
          </p:cNvPr>
          <p:cNvSpPr/>
          <p:nvPr/>
        </p:nvSpPr>
        <p:spPr>
          <a:xfrm>
            <a:off x="7944276" y="3982534"/>
            <a:ext cx="3690515" cy="1661175"/>
          </a:xfrm>
          <a:prstGeom prst="ellipse">
            <a:avLst/>
          </a:prstGeom>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sz="1400" b="1" dirty="0">
                <a:ln w="0"/>
                <a:solidFill>
                  <a:schemeClr val="accent6">
                    <a:lumMod val="75000"/>
                  </a:schemeClr>
                </a:solidFill>
                <a:latin typeface="Verdana Pro" panose="020B0604030504040204" pitchFamily="34" charset="0"/>
              </a:rPr>
              <a:t>Kwetsbare</a:t>
            </a:r>
            <a:r>
              <a:rPr lang="nl-NL" sz="1400" b="1" dirty="0">
                <a:ln w="0"/>
                <a:solidFill>
                  <a:schemeClr val="accent6">
                    <a:lumMod val="75000"/>
                  </a:schemeClr>
                </a:solidFill>
                <a:effectLst>
                  <a:outerShdw blurRad="38100" dist="19050" dir="2700000" algn="tl" rotWithShape="0">
                    <a:schemeClr val="dk1">
                      <a:alpha val="40000"/>
                    </a:schemeClr>
                  </a:outerShdw>
                </a:effectLst>
                <a:latin typeface="Verdana Pro" panose="020B0604030504040204" pitchFamily="34" charset="0"/>
              </a:rPr>
              <a:t> ouderen</a:t>
            </a:r>
          </a:p>
          <a:p>
            <a:pPr algn="ctr"/>
            <a:r>
              <a:rPr lang="nl-NL" sz="1400" b="1" dirty="0">
                <a:ln w="0"/>
                <a:solidFill>
                  <a:schemeClr val="accent6">
                    <a:lumMod val="75000"/>
                  </a:schemeClr>
                </a:solidFill>
                <a:effectLst>
                  <a:outerShdw blurRad="38100" dist="19050" dir="2700000" algn="tl" rotWithShape="0">
                    <a:schemeClr val="dk1">
                      <a:alpha val="40000"/>
                    </a:schemeClr>
                  </a:outerShdw>
                </a:effectLst>
                <a:latin typeface="Verdana Pro" panose="020B0604030504040204" pitchFamily="34" charset="0"/>
              </a:rPr>
              <a:t>Geriatrie</a:t>
            </a:r>
          </a:p>
          <a:p>
            <a:pPr algn="ctr"/>
            <a:r>
              <a:rPr lang="nl-NL" sz="900" dirty="0">
                <a:ln w="0"/>
                <a:solidFill>
                  <a:schemeClr val="accent6">
                    <a:lumMod val="75000"/>
                  </a:schemeClr>
                </a:solidFill>
                <a:effectLst>
                  <a:outerShdw blurRad="38100" dist="19050" dir="2700000" algn="tl" rotWithShape="0">
                    <a:schemeClr val="dk1">
                      <a:alpha val="40000"/>
                    </a:schemeClr>
                  </a:outerShdw>
                </a:effectLst>
                <a:latin typeface="Verdana Pro" panose="020B0604030504040204" pitchFamily="34" charset="0"/>
              </a:rPr>
              <a:t>Participeren in werkgroep en overleg geriatrie over aanpak kwetsbare ouderen. Aanbevelingen o.a. naar toekomst.</a:t>
            </a:r>
            <a:endParaRPr lang="nl-NL" sz="900" dirty="0">
              <a:ln w="0"/>
              <a:solidFill>
                <a:schemeClr val="accent6">
                  <a:lumMod val="75000"/>
                </a:schemeClr>
              </a:solidFill>
              <a:latin typeface="Verdana Pro" panose="020B0604030504040204" pitchFamily="34" charset="0"/>
            </a:endParaRPr>
          </a:p>
        </p:txBody>
      </p:sp>
      <p:sp>
        <p:nvSpPr>
          <p:cNvPr id="10" name="Ovaal 9">
            <a:extLst>
              <a:ext uri="{FF2B5EF4-FFF2-40B4-BE49-F238E27FC236}">
                <a16:creationId xmlns="" xmlns:a16="http://schemas.microsoft.com/office/drawing/2014/main" id="{FAF6A696-EFF8-4FF0-AAA7-F828B7BEBE84}"/>
              </a:ext>
            </a:extLst>
          </p:cNvPr>
          <p:cNvSpPr/>
          <p:nvPr/>
        </p:nvSpPr>
        <p:spPr>
          <a:xfrm>
            <a:off x="418641" y="4421653"/>
            <a:ext cx="2962509" cy="1509825"/>
          </a:xfrm>
          <a:prstGeom prst="ellipse">
            <a:avLst/>
          </a:prstGeom>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sz="1400" b="1" dirty="0">
                <a:ln w="0"/>
                <a:solidFill>
                  <a:schemeClr val="accent6">
                    <a:lumMod val="75000"/>
                  </a:schemeClr>
                </a:solidFill>
                <a:latin typeface="Verdana Pro" panose="020B0604030504040204" pitchFamily="34" charset="0"/>
              </a:rPr>
              <a:t>Werkgroep</a:t>
            </a:r>
            <a:r>
              <a:rPr lang="nl-NL" sz="1400" b="1" dirty="0">
                <a:ln w="0"/>
                <a:solidFill>
                  <a:schemeClr val="accent6">
                    <a:lumMod val="75000"/>
                  </a:schemeClr>
                </a:solidFill>
                <a:effectLst>
                  <a:outerShdw blurRad="38100" dist="38100" dir="2700000" algn="tl">
                    <a:srgbClr val="000000">
                      <a:alpha val="43137"/>
                    </a:srgbClr>
                  </a:outerShdw>
                </a:effectLst>
                <a:latin typeface="Verdana Pro" panose="020B0604030504040204" pitchFamily="34" charset="0"/>
              </a:rPr>
              <a:t> merkbare </a:t>
            </a:r>
            <a:r>
              <a:rPr lang="nl-NL" sz="1400" b="1" dirty="0">
                <a:ln w="0"/>
                <a:solidFill>
                  <a:schemeClr val="accent6">
                    <a:lumMod val="75000"/>
                  </a:schemeClr>
                </a:solidFill>
                <a:latin typeface="Verdana Pro" panose="020B0604030504040204" pitchFamily="34" charset="0"/>
              </a:rPr>
              <a:t>kwaliteit</a:t>
            </a:r>
            <a:r>
              <a:rPr lang="nl-NL" sz="1400" b="1" dirty="0">
                <a:ln w="0"/>
                <a:solidFill>
                  <a:schemeClr val="accent6">
                    <a:lumMod val="75000"/>
                  </a:schemeClr>
                </a:solidFill>
                <a:effectLst>
                  <a:outerShdw blurRad="38100" dist="38100" dir="2700000" algn="tl">
                    <a:srgbClr val="000000">
                      <a:alpha val="43137"/>
                    </a:srgbClr>
                  </a:outerShdw>
                </a:effectLst>
                <a:latin typeface="Verdana Pro" panose="020B0604030504040204" pitchFamily="34" charset="0"/>
              </a:rPr>
              <a:t> </a:t>
            </a:r>
            <a:r>
              <a:rPr lang="nl-NL" sz="1400" b="1" dirty="0" err="1">
                <a:ln w="0"/>
                <a:solidFill>
                  <a:schemeClr val="accent6">
                    <a:lumMod val="75000"/>
                  </a:schemeClr>
                </a:solidFill>
                <a:effectLst>
                  <a:outerShdw blurRad="38100" dist="38100" dir="2700000" algn="tl">
                    <a:srgbClr val="000000">
                      <a:alpha val="43137"/>
                    </a:srgbClr>
                  </a:outerShdw>
                </a:effectLst>
                <a:latin typeface="Verdana Pro" panose="020B0604030504040204" pitchFamily="34" charset="0"/>
              </a:rPr>
              <a:t>Pantein</a:t>
            </a:r>
            <a:r>
              <a:rPr lang="nl-NL" sz="1400" b="1" dirty="0">
                <a:ln w="0"/>
                <a:solidFill>
                  <a:schemeClr val="accent6">
                    <a:lumMod val="75000"/>
                  </a:schemeClr>
                </a:solidFill>
                <a:effectLst>
                  <a:outerShdw blurRad="38100" dist="38100" dir="2700000" algn="tl">
                    <a:srgbClr val="000000">
                      <a:alpha val="43137"/>
                    </a:srgbClr>
                  </a:outerShdw>
                </a:effectLst>
                <a:latin typeface="Verdana Pro" panose="020B0604030504040204" pitchFamily="34" charset="0"/>
              </a:rPr>
              <a:t> breed</a:t>
            </a:r>
          </a:p>
          <a:p>
            <a:pPr algn="ctr"/>
            <a:r>
              <a:rPr lang="nl-NL" sz="900" dirty="0">
                <a:ln w="0"/>
                <a:solidFill>
                  <a:schemeClr val="accent6">
                    <a:lumMod val="75000"/>
                  </a:schemeClr>
                </a:solidFill>
                <a:effectLst>
                  <a:outerShdw blurRad="38100" dist="38100" dir="2700000" algn="tl">
                    <a:srgbClr val="000000">
                      <a:alpha val="43137"/>
                    </a:srgbClr>
                  </a:outerShdw>
                </a:effectLst>
                <a:latin typeface="Verdana Pro" panose="020B0604030504040204" pitchFamily="34" charset="0"/>
              </a:rPr>
              <a:t>-binnen Maasziekenhuis nemen de kwaliteitsronden een belangrijke plaats in.</a:t>
            </a:r>
            <a:endParaRPr lang="nl-NL" sz="900" dirty="0">
              <a:ln w="0"/>
              <a:solidFill>
                <a:schemeClr val="accent6">
                  <a:lumMod val="75000"/>
                </a:schemeClr>
              </a:solidFill>
              <a:latin typeface="Verdana Pro" panose="020B0604030504040204" pitchFamily="34" charset="0"/>
            </a:endParaRPr>
          </a:p>
        </p:txBody>
      </p:sp>
      <p:sp>
        <p:nvSpPr>
          <p:cNvPr id="11" name="Ovaal 10">
            <a:extLst>
              <a:ext uri="{FF2B5EF4-FFF2-40B4-BE49-F238E27FC236}">
                <a16:creationId xmlns="" xmlns:a16="http://schemas.microsoft.com/office/drawing/2014/main" id="{375CE073-8E84-4756-A155-2B435F3D81F1}"/>
              </a:ext>
            </a:extLst>
          </p:cNvPr>
          <p:cNvSpPr/>
          <p:nvPr/>
        </p:nvSpPr>
        <p:spPr>
          <a:xfrm>
            <a:off x="4362893" y="1468778"/>
            <a:ext cx="1832344" cy="902282"/>
          </a:xfrm>
          <a:prstGeom prst="ellipse">
            <a:avLst/>
          </a:prstGeom>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sz="1400" b="1" dirty="0">
                <a:ln w="0"/>
                <a:solidFill>
                  <a:schemeClr val="accent6">
                    <a:lumMod val="75000"/>
                  </a:schemeClr>
                </a:solidFill>
                <a:latin typeface="Verdana Pro" panose="020B0604030504040204" pitchFamily="34" charset="0"/>
              </a:rPr>
              <a:t>VIPP</a:t>
            </a:r>
          </a:p>
          <a:p>
            <a:pPr algn="ctr"/>
            <a:r>
              <a:rPr lang="nl-NL" sz="1400" b="1" dirty="0">
                <a:ln w="0"/>
                <a:solidFill>
                  <a:schemeClr val="accent6">
                    <a:lumMod val="75000"/>
                  </a:schemeClr>
                </a:solidFill>
                <a:latin typeface="Verdana Pro" panose="020B0604030504040204" pitchFamily="34" charset="0"/>
              </a:rPr>
              <a:t>stuurgroep</a:t>
            </a:r>
          </a:p>
        </p:txBody>
      </p:sp>
      <p:sp>
        <p:nvSpPr>
          <p:cNvPr id="13" name="Ovaal 12">
            <a:extLst>
              <a:ext uri="{FF2B5EF4-FFF2-40B4-BE49-F238E27FC236}">
                <a16:creationId xmlns="" xmlns:a16="http://schemas.microsoft.com/office/drawing/2014/main" id="{15FFA76B-BA5E-4E09-A006-10EBA13E048E}"/>
              </a:ext>
            </a:extLst>
          </p:cNvPr>
          <p:cNvSpPr/>
          <p:nvPr/>
        </p:nvSpPr>
        <p:spPr>
          <a:xfrm>
            <a:off x="7559749" y="1424763"/>
            <a:ext cx="2179162" cy="9144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nl-NL" sz="1400" b="1" dirty="0">
                <a:solidFill>
                  <a:schemeClr val="accent6">
                    <a:lumMod val="75000"/>
                  </a:schemeClr>
                </a:solidFill>
                <a:latin typeface="Verdana Pro" panose="020B0604030504040204" pitchFamily="34" charset="0"/>
              </a:rPr>
              <a:t>VIPP projectgroep</a:t>
            </a:r>
          </a:p>
        </p:txBody>
      </p:sp>
      <p:cxnSp>
        <p:nvCxnSpPr>
          <p:cNvPr id="8" name="Rechte verbindingslijn met pijl 7">
            <a:extLst>
              <a:ext uri="{FF2B5EF4-FFF2-40B4-BE49-F238E27FC236}">
                <a16:creationId xmlns="" xmlns:a16="http://schemas.microsoft.com/office/drawing/2014/main" id="{ADA8D9F4-F8FD-418B-B062-BA46559B084E}"/>
              </a:ext>
            </a:extLst>
          </p:cNvPr>
          <p:cNvCxnSpPr/>
          <p:nvPr/>
        </p:nvCxnSpPr>
        <p:spPr>
          <a:xfrm>
            <a:off x="3381153" y="2712788"/>
            <a:ext cx="744280" cy="402552"/>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15" name="Rechte verbindingslijn met pijl 14">
            <a:extLst>
              <a:ext uri="{FF2B5EF4-FFF2-40B4-BE49-F238E27FC236}">
                <a16:creationId xmlns="" xmlns:a16="http://schemas.microsoft.com/office/drawing/2014/main" id="{58153F87-F3AC-4A1E-ABC5-1BD9769586CE}"/>
              </a:ext>
            </a:extLst>
          </p:cNvPr>
          <p:cNvCxnSpPr/>
          <p:nvPr/>
        </p:nvCxnSpPr>
        <p:spPr>
          <a:xfrm>
            <a:off x="6400800" y="2073349"/>
            <a:ext cx="1158949"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17" name="Rechte verbindingslijn met pijl 16">
            <a:extLst>
              <a:ext uri="{FF2B5EF4-FFF2-40B4-BE49-F238E27FC236}">
                <a16:creationId xmlns="" xmlns:a16="http://schemas.microsoft.com/office/drawing/2014/main" id="{72C30A9C-ABF4-4B88-8C99-EB7224545C46}"/>
              </a:ext>
            </a:extLst>
          </p:cNvPr>
          <p:cNvCxnSpPr>
            <a:cxnSpLocks/>
          </p:cNvCxnSpPr>
          <p:nvPr/>
        </p:nvCxnSpPr>
        <p:spPr>
          <a:xfrm>
            <a:off x="5477539" y="2466753"/>
            <a:ext cx="0" cy="552148"/>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19" name="Rechte verbindingslijn met pijl 18">
            <a:extLst>
              <a:ext uri="{FF2B5EF4-FFF2-40B4-BE49-F238E27FC236}">
                <a16:creationId xmlns="" xmlns:a16="http://schemas.microsoft.com/office/drawing/2014/main" id="{826FE323-3E95-4E6E-9AA3-41BC16D0EC0F}"/>
              </a:ext>
            </a:extLst>
          </p:cNvPr>
          <p:cNvCxnSpPr/>
          <p:nvPr/>
        </p:nvCxnSpPr>
        <p:spPr>
          <a:xfrm flipH="1">
            <a:off x="7176977" y="2466753"/>
            <a:ext cx="797442" cy="552894"/>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21" name="Rechte verbindingslijn met pijl 20">
            <a:extLst>
              <a:ext uri="{FF2B5EF4-FFF2-40B4-BE49-F238E27FC236}">
                <a16:creationId xmlns="" xmlns:a16="http://schemas.microsoft.com/office/drawing/2014/main" id="{B2442FDF-271E-4EF6-BC03-68F5F5EE69E4}"/>
              </a:ext>
            </a:extLst>
          </p:cNvPr>
          <p:cNvCxnSpPr/>
          <p:nvPr/>
        </p:nvCxnSpPr>
        <p:spPr>
          <a:xfrm flipV="1">
            <a:off x="3381153" y="4614530"/>
            <a:ext cx="744280" cy="446568"/>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23" name="Rechte verbindingslijn met pijl 22">
            <a:extLst>
              <a:ext uri="{FF2B5EF4-FFF2-40B4-BE49-F238E27FC236}">
                <a16:creationId xmlns="" xmlns:a16="http://schemas.microsoft.com/office/drawing/2014/main" id="{C4D759C2-E36B-4637-A7C5-B69E51430E98}"/>
              </a:ext>
            </a:extLst>
          </p:cNvPr>
          <p:cNvCxnSpPr/>
          <p:nvPr/>
        </p:nvCxnSpPr>
        <p:spPr>
          <a:xfrm>
            <a:off x="7400260" y="4421653"/>
            <a:ext cx="806303" cy="192877"/>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25" name="Ovaal 24">
            <a:extLst>
              <a:ext uri="{FF2B5EF4-FFF2-40B4-BE49-F238E27FC236}">
                <a16:creationId xmlns="" xmlns:a16="http://schemas.microsoft.com/office/drawing/2014/main" id="{0502693A-105E-4CAC-BC22-E6889D2150E9}"/>
              </a:ext>
            </a:extLst>
          </p:cNvPr>
          <p:cNvSpPr/>
          <p:nvPr/>
        </p:nvSpPr>
        <p:spPr>
          <a:xfrm>
            <a:off x="4652298" y="5215947"/>
            <a:ext cx="3051544" cy="1099794"/>
          </a:xfrm>
          <a:prstGeom prst="ellipse">
            <a:avLst/>
          </a:prstGeom>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sz="1400" b="1" dirty="0">
                <a:ln w="0"/>
                <a:solidFill>
                  <a:schemeClr val="accent6">
                    <a:lumMod val="75000"/>
                  </a:schemeClr>
                </a:solidFill>
                <a:effectLst>
                  <a:outerShdw blurRad="38100" dist="19050" dir="2700000" algn="tl" rotWithShape="0">
                    <a:schemeClr val="dk1">
                      <a:alpha val="40000"/>
                    </a:schemeClr>
                  </a:outerShdw>
                </a:effectLst>
                <a:latin typeface="Verdana Pro" panose="020B0604030504040204" pitchFamily="34" charset="0"/>
              </a:rPr>
              <a:t>Toegankelijkheid</a:t>
            </a:r>
          </a:p>
          <a:p>
            <a:pPr algn="ctr"/>
            <a:r>
              <a:rPr lang="nl-NL" sz="1400" b="1" dirty="0">
                <a:ln w="0"/>
                <a:solidFill>
                  <a:schemeClr val="accent6">
                    <a:lumMod val="75000"/>
                  </a:schemeClr>
                </a:solidFill>
                <a:latin typeface="Verdana Pro" panose="020B0604030504040204" pitchFamily="34" charset="0"/>
              </a:rPr>
              <a:t>Informatie</a:t>
            </a:r>
          </a:p>
          <a:p>
            <a:pPr algn="ctr"/>
            <a:r>
              <a:rPr lang="nl-NL" sz="1000" b="1" dirty="0">
                <a:ln w="0"/>
                <a:solidFill>
                  <a:schemeClr val="accent6">
                    <a:lumMod val="75000"/>
                  </a:schemeClr>
                </a:solidFill>
                <a:effectLst>
                  <a:outerShdw blurRad="38100" dist="19050" dir="2700000" algn="tl" rotWithShape="0">
                    <a:schemeClr val="dk1">
                      <a:alpha val="40000"/>
                    </a:schemeClr>
                  </a:outerShdw>
                </a:effectLst>
                <a:latin typeface="Verdana Pro" panose="020B0604030504040204" pitchFamily="34" charset="0"/>
              </a:rPr>
              <a:t>(leesbaar en begrijpelijk)</a:t>
            </a:r>
          </a:p>
        </p:txBody>
      </p:sp>
      <p:cxnSp>
        <p:nvCxnSpPr>
          <p:cNvPr id="27" name="Rechte verbindingslijn met pijl 26">
            <a:extLst>
              <a:ext uri="{FF2B5EF4-FFF2-40B4-BE49-F238E27FC236}">
                <a16:creationId xmlns="" xmlns:a16="http://schemas.microsoft.com/office/drawing/2014/main" id="{723E1C2A-704A-4C3F-8059-F0340BF0CF8C}"/>
              </a:ext>
            </a:extLst>
          </p:cNvPr>
          <p:cNvCxnSpPr>
            <a:cxnSpLocks/>
          </p:cNvCxnSpPr>
          <p:nvPr/>
        </p:nvCxnSpPr>
        <p:spPr>
          <a:xfrm>
            <a:off x="5979042" y="4603895"/>
            <a:ext cx="0" cy="57267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4" name="Stroomdiagram: Verbindingslijn 3">
            <a:extLst>
              <a:ext uri="{FF2B5EF4-FFF2-40B4-BE49-F238E27FC236}">
                <a16:creationId xmlns="" xmlns:a16="http://schemas.microsoft.com/office/drawing/2014/main" id="{FBF0BA9E-37B4-4BAB-AAF8-73BE16E0D5B1}"/>
              </a:ext>
            </a:extLst>
          </p:cNvPr>
          <p:cNvSpPr/>
          <p:nvPr/>
        </p:nvSpPr>
        <p:spPr>
          <a:xfrm>
            <a:off x="6103835" y="639318"/>
            <a:ext cx="2500701" cy="884414"/>
          </a:xfrm>
          <a:prstGeom prst="flowChartConnector">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nl-NL" sz="900" dirty="0">
                <a:solidFill>
                  <a:srgbClr val="002060"/>
                </a:solidFill>
                <a:latin typeface="Verdana Pro" panose="020B0604030504040204" pitchFamily="34" charset="0"/>
              </a:rPr>
              <a:t>Deelname VIPP groepen heeft geresulteerd in grote deelname aan </a:t>
            </a:r>
            <a:r>
              <a:rPr lang="nl-NL" sz="900" dirty="0" err="1">
                <a:solidFill>
                  <a:srgbClr val="002060"/>
                </a:solidFill>
                <a:latin typeface="Verdana Pro" panose="020B0604030504040204" pitchFamily="34" charset="0"/>
              </a:rPr>
              <a:t>MijnPantein</a:t>
            </a:r>
            <a:endParaRPr lang="nl-NL" sz="900" dirty="0">
              <a:solidFill>
                <a:srgbClr val="002060"/>
              </a:solidFill>
              <a:latin typeface="Verdana Pro" panose="020B0604030504040204" pitchFamily="34" charset="0"/>
            </a:endParaRPr>
          </a:p>
        </p:txBody>
      </p:sp>
    </p:spTree>
    <p:extLst>
      <p:ext uri="{BB962C8B-B14F-4D97-AF65-F5344CB8AC3E}">
        <p14:creationId xmlns:p14="http://schemas.microsoft.com/office/powerpoint/2010/main" val="1585536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F05E2F5E-8D40-43A2-8809-70DFBB7FB434}"/>
              </a:ext>
            </a:extLst>
          </p:cNvPr>
          <p:cNvSpPr>
            <a:spLocks noGrp="1"/>
          </p:cNvSpPr>
          <p:nvPr>
            <p:ph type="title"/>
          </p:nvPr>
        </p:nvSpPr>
        <p:spPr>
          <a:xfrm>
            <a:off x="1066800" y="642594"/>
            <a:ext cx="10058400" cy="601415"/>
          </a:xfrm>
        </p:spPr>
        <p:txBody>
          <a:bodyPr>
            <a:normAutofit/>
          </a:bodyPr>
          <a:lstStyle/>
          <a:p>
            <a:r>
              <a:rPr lang="nl-NL" sz="2000" b="1" dirty="0">
                <a:solidFill>
                  <a:schemeClr val="accent6">
                    <a:lumMod val="75000"/>
                  </a:schemeClr>
                </a:solidFill>
                <a:latin typeface="Verdana Pro" panose="020B0604030504040204" pitchFamily="34" charset="0"/>
              </a:rPr>
              <a:t>Taakgebieden: werkgroepen en activiteiten 2019</a:t>
            </a:r>
            <a:endParaRPr lang="nl-NL" sz="2000" dirty="0">
              <a:latin typeface="Verdana Pro" panose="020B0604030504040204" pitchFamily="34" charset="0"/>
            </a:endParaRPr>
          </a:p>
        </p:txBody>
      </p:sp>
      <p:sp>
        <p:nvSpPr>
          <p:cNvPr id="3" name="Tijdelijke aanduiding voor inhoud 2">
            <a:extLst>
              <a:ext uri="{FF2B5EF4-FFF2-40B4-BE49-F238E27FC236}">
                <a16:creationId xmlns="" xmlns:a16="http://schemas.microsoft.com/office/drawing/2014/main" id="{9E297D63-0C5A-405C-BFA1-7D86B1B3C8B1}"/>
              </a:ext>
            </a:extLst>
          </p:cNvPr>
          <p:cNvSpPr>
            <a:spLocks noGrp="1"/>
          </p:cNvSpPr>
          <p:nvPr>
            <p:ph idx="1"/>
          </p:nvPr>
        </p:nvSpPr>
        <p:spPr>
          <a:xfrm>
            <a:off x="528810" y="1244009"/>
            <a:ext cx="10387070" cy="4708735"/>
          </a:xfrm>
        </p:spPr>
        <p:txBody>
          <a:bodyPr>
            <a:normAutofit/>
          </a:bodyPr>
          <a:lstStyle/>
          <a:p>
            <a:endParaRPr lang="nl-NL" sz="1200" dirty="0">
              <a:latin typeface="Verdana Pro" panose="020B0604030504040204" pitchFamily="34" charset="0"/>
            </a:endParaRPr>
          </a:p>
          <a:p>
            <a:endParaRPr lang="nl-NL" sz="1200" dirty="0">
              <a:latin typeface="Verdana Pro" panose="020B0604030504040204" pitchFamily="34" charset="0"/>
            </a:endParaRPr>
          </a:p>
        </p:txBody>
      </p:sp>
      <p:sp>
        <p:nvSpPr>
          <p:cNvPr id="5" name="Rechthoek: afgeronde hoeken 4">
            <a:extLst>
              <a:ext uri="{FF2B5EF4-FFF2-40B4-BE49-F238E27FC236}">
                <a16:creationId xmlns="" xmlns:a16="http://schemas.microsoft.com/office/drawing/2014/main" id="{893F4350-3CDA-4487-AA5E-DCE13F0352B8}"/>
              </a:ext>
            </a:extLst>
          </p:cNvPr>
          <p:cNvSpPr/>
          <p:nvPr/>
        </p:nvSpPr>
        <p:spPr>
          <a:xfrm>
            <a:off x="1388125" y="1244008"/>
            <a:ext cx="3227942" cy="1796647"/>
          </a:xfrm>
          <a:prstGeom prst="roundRect">
            <a:avLst/>
          </a:prstGeom>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sz="1200" b="1" dirty="0">
              <a:ln w="0"/>
              <a:solidFill>
                <a:schemeClr val="accent6">
                  <a:lumMod val="75000"/>
                </a:schemeClr>
              </a:solidFill>
              <a:latin typeface="Verdana Pro" panose="020B0604030504040204" pitchFamily="34" charset="0"/>
            </a:endParaRPr>
          </a:p>
          <a:p>
            <a:pPr algn="ctr"/>
            <a:r>
              <a:rPr lang="nl-NL" sz="1200" b="1" dirty="0">
                <a:ln w="0"/>
                <a:solidFill>
                  <a:schemeClr val="accent6">
                    <a:lumMod val="75000"/>
                  </a:schemeClr>
                </a:solidFill>
                <a:latin typeface="Verdana Pro" panose="020B0604030504040204" pitchFamily="34" charset="0"/>
              </a:rPr>
              <a:t>patiënten:</a:t>
            </a:r>
          </a:p>
          <a:p>
            <a:pPr algn="ctr"/>
            <a:endParaRPr lang="nl-NL" sz="1200" dirty="0">
              <a:ln w="0"/>
              <a:solidFill>
                <a:schemeClr val="tx1"/>
              </a:solidFill>
              <a:effectLst>
                <a:outerShdw blurRad="38100" dist="19050" dir="2700000" algn="tl" rotWithShape="0">
                  <a:schemeClr val="dk1">
                    <a:alpha val="40000"/>
                  </a:schemeClr>
                </a:outerShdw>
              </a:effectLst>
              <a:latin typeface="Verdana Pro" panose="020B0604030504040204" pitchFamily="34" charset="0"/>
            </a:endParaRPr>
          </a:p>
          <a:p>
            <a:pPr algn="ctr"/>
            <a:r>
              <a:rPr lang="nl-NL" sz="1000" dirty="0">
                <a:ln w="0"/>
                <a:solidFill>
                  <a:schemeClr val="tx1"/>
                </a:solidFill>
                <a:latin typeface="Verdana Pro" panose="020B0604030504040204" pitchFamily="34" charset="0"/>
              </a:rPr>
              <a:t>             Overleg klachtenfunctionaris(sen)</a:t>
            </a:r>
          </a:p>
          <a:p>
            <a:pPr algn="ctr"/>
            <a:r>
              <a:rPr lang="nl-NL" sz="1000" dirty="0">
                <a:ln w="0"/>
                <a:solidFill>
                  <a:schemeClr val="tx1"/>
                </a:solidFill>
                <a:latin typeface="Verdana Pro" panose="020B0604030504040204" pitchFamily="34" charset="0"/>
              </a:rPr>
              <a:t>    Overleg klachtencommissie</a:t>
            </a:r>
          </a:p>
          <a:p>
            <a:pPr algn="ctr"/>
            <a:r>
              <a:rPr lang="nl-NL" sz="1000" dirty="0">
                <a:ln w="0"/>
                <a:solidFill>
                  <a:schemeClr val="tx1"/>
                </a:solidFill>
                <a:latin typeface="Verdana Pro" panose="020B0604030504040204" pitchFamily="34" charset="0"/>
              </a:rPr>
              <a:t>     Beoordeling patiëntmaaltijd</a:t>
            </a:r>
          </a:p>
          <a:p>
            <a:pPr algn="ctr"/>
            <a:r>
              <a:rPr lang="nl-NL" sz="1000" dirty="0">
                <a:ln w="0"/>
                <a:solidFill>
                  <a:schemeClr val="tx1"/>
                </a:solidFill>
                <a:latin typeface="Verdana Pro" panose="020B0604030504040204" pitchFamily="34" charset="0"/>
              </a:rPr>
              <a:t>      Prestatie-indicatoren en PTO             </a:t>
            </a:r>
          </a:p>
          <a:p>
            <a:pPr algn="ctr"/>
            <a:endParaRPr lang="nl-NL" sz="1000" dirty="0">
              <a:ln w="0"/>
              <a:solidFill>
                <a:schemeClr val="tx1"/>
              </a:solidFill>
              <a:latin typeface="Verdana Pro" panose="020B0604030504040204" pitchFamily="34" charset="0"/>
            </a:endParaRPr>
          </a:p>
          <a:p>
            <a:pPr algn="ctr"/>
            <a:r>
              <a:rPr lang="nl-NL" sz="1000" dirty="0">
                <a:ln w="0"/>
                <a:solidFill>
                  <a:schemeClr val="tx1"/>
                </a:solidFill>
                <a:latin typeface="Verdana Pro" panose="020B0604030504040204" pitchFamily="34" charset="0"/>
              </a:rPr>
              <a:t>    Overleg medische staf</a:t>
            </a:r>
          </a:p>
          <a:p>
            <a:pPr algn="ctr"/>
            <a:r>
              <a:rPr lang="nl-NL" sz="1000" dirty="0">
                <a:ln w="0"/>
                <a:solidFill>
                  <a:schemeClr val="tx1"/>
                </a:solidFill>
                <a:latin typeface="Verdana Pro" panose="020B0604030504040204" pitchFamily="34" charset="0"/>
              </a:rPr>
              <a:t>         Overleg transitiemanager</a:t>
            </a:r>
          </a:p>
          <a:p>
            <a:pPr algn="ctr"/>
            <a:endParaRPr lang="nl-NL" sz="1000" dirty="0">
              <a:ln w="0"/>
              <a:solidFill>
                <a:schemeClr val="tx1"/>
              </a:solidFill>
              <a:latin typeface="Verdana Pro" panose="020B0604030504040204" pitchFamily="34" charset="0"/>
            </a:endParaRPr>
          </a:p>
          <a:p>
            <a:pPr algn="ctr"/>
            <a:r>
              <a:rPr lang="nl-NL" sz="1000" dirty="0">
                <a:ln w="0"/>
                <a:solidFill>
                  <a:schemeClr val="tx1"/>
                </a:solidFill>
                <a:latin typeface="Verdana Pro" panose="020B0604030504040204" pitchFamily="34" charset="0"/>
              </a:rPr>
              <a:t>         </a:t>
            </a:r>
          </a:p>
        </p:txBody>
      </p:sp>
      <p:sp>
        <p:nvSpPr>
          <p:cNvPr id="6" name="Rechthoek: afgeronde hoeken 5">
            <a:extLst>
              <a:ext uri="{FF2B5EF4-FFF2-40B4-BE49-F238E27FC236}">
                <a16:creationId xmlns="" xmlns:a16="http://schemas.microsoft.com/office/drawing/2014/main" id="{C6CEB968-E2D3-48F4-B343-B65244FD9113}"/>
              </a:ext>
            </a:extLst>
          </p:cNvPr>
          <p:cNvSpPr/>
          <p:nvPr/>
        </p:nvSpPr>
        <p:spPr>
          <a:xfrm>
            <a:off x="5728771" y="1244007"/>
            <a:ext cx="3371162" cy="179664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nl-NL" sz="1200" b="1" dirty="0">
                <a:solidFill>
                  <a:schemeClr val="accent6">
                    <a:lumMod val="75000"/>
                  </a:schemeClr>
                </a:solidFill>
                <a:latin typeface="Verdana Pro" panose="020B0604030504040204" pitchFamily="34" charset="0"/>
              </a:rPr>
              <a:t>algemeen:</a:t>
            </a:r>
          </a:p>
          <a:p>
            <a:pPr algn="ctr"/>
            <a:endParaRPr lang="nl-NL" sz="1200" b="1" dirty="0">
              <a:solidFill>
                <a:schemeClr val="accent6">
                  <a:lumMod val="75000"/>
                </a:schemeClr>
              </a:solidFill>
              <a:latin typeface="Verdana Pro" panose="020B0604030504040204" pitchFamily="34" charset="0"/>
            </a:endParaRPr>
          </a:p>
          <a:p>
            <a:pPr algn="ctr"/>
            <a:r>
              <a:rPr lang="nl-NL" sz="1000" dirty="0">
                <a:latin typeface="Verdana Pro" panose="020B0604030504040204" pitchFamily="34" charset="0"/>
              </a:rPr>
              <a:t>           Overleg PR en communicatie </a:t>
            </a:r>
          </a:p>
          <a:p>
            <a:pPr algn="ctr"/>
            <a:r>
              <a:rPr lang="nl-NL" sz="1000" dirty="0">
                <a:latin typeface="Verdana Pro" panose="020B0604030504040204" pitchFamily="34" charset="0"/>
              </a:rPr>
              <a:t> Overleg Unit Facilitair</a:t>
            </a:r>
          </a:p>
          <a:p>
            <a:pPr algn="ctr"/>
            <a:r>
              <a:rPr lang="nl-NL" sz="1000" dirty="0">
                <a:latin typeface="Verdana Pro" panose="020B0604030504040204" pitchFamily="34" charset="0"/>
              </a:rPr>
              <a:t>Overleg zorgverkoop</a:t>
            </a:r>
          </a:p>
          <a:p>
            <a:pPr algn="ctr"/>
            <a:endParaRPr lang="nl-NL" sz="1000" dirty="0">
              <a:latin typeface="Verdana Pro" panose="020B0604030504040204" pitchFamily="34" charset="0"/>
            </a:endParaRPr>
          </a:p>
          <a:p>
            <a:pPr algn="ctr"/>
            <a:r>
              <a:rPr lang="nl-NL" sz="1000" dirty="0">
                <a:latin typeface="Verdana Pro" panose="020B0604030504040204" pitchFamily="34" charset="0"/>
              </a:rPr>
              <a:t>   Regio-overleg met CR:</a:t>
            </a:r>
          </a:p>
          <a:p>
            <a:pPr algn="ctr"/>
            <a:r>
              <a:rPr lang="nl-NL" sz="1000" dirty="0">
                <a:latin typeface="Verdana Pro" panose="020B0604030504040204" pitchFamily="34" charset="0"/>
              </a:rPr>
              <a:t>RadboudUMC – Bernhoven – SMK</a:t>
            </a:r>
          </a:p>
          <a:p>
            <a:pPr algn="ctr"/>
            <a:r>
              <a:rPr lang="nl-NL" sz="1000" dirty="0">
                <a:latin typeface="Verdana Pro" panose="020B0604030504040204" pitchFamily="34" charset="0"/>
              </a:rPr>
              <a:t>CWZ  en Jeroen Bosch ziekenhuis </a:t>
            </a:r>
          </a:p>
        </p:txBody>
      </p:sp>
      <p:sp>
        <p:nvSpPr>
          <p:cNvPr id="8" name="Rechthoek: afgeronde hoeken 7">
            <a:extLst>
              <a:ext uri="{FF2B5EF4-FFF2-40B4-BE49-F238E27FC236}">
                <a16:creationId xmlns="" xmlns:a16="http://schemas.microsoft.com/office/drawing/2014/main" id="{9F2A112E-D418-414C-A29C-EE409B36BBFF}"/>
              </a:ext>
            </a:extLst>
          </p:cNvPr>
          <p:cNvSpPr/>
          <p:nvPr/>
        </p:nvSpPr>
        <p:spPr>
          <a:xfrm>
            <a:off x="1839818" y="3525397"/>
            <a:ext cx="3613532" cy="936433"/>
          </a:xfrm>
          <a:prstGeom prst="roundRect">
            <a:avLst/>
          </a:prstGeom>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sz="1200" b="1" dirty="0">
                <a:ln w="0"/>
                <a:solidFill>
                  <a:schemeClr val="accent6">
                    <a:lumMod val="75000"/>
                  </a:schemeClr>
                </a:solidFill>
                <a:latin typeface="Verdana Pro" panose="020B0604030504040204" pitchFamily="34" charset="0"/>
              </a:rPr>
              <a:t>financiën:</a:t>
            </a:r>
          </a:p>
          <a:p>
            <a:pPr algn="ctr"/>
            <a:endParaRPr lang="nl-NL" sz="1200" b="1" dirty="0">
              <a:ln w="0"/>
              <a:solidFill>
                <a:schemeClr val="accent6">
                  <a:lumMod val="75000"/>
                </a:schemeClr>
              </a:solidFill>
              <a:latin typeface="Verdana Pro" panose="020B0604030504040204" pitchFamily="34" charset="0"/>
            </a:endParaRPr>
          </a:p>
          <a:p>
            <a:pPr algn="ctr"/>
            <a:r>
              <a:rPr lang="nl-NL" sz="1000" dirty="0">
                <a:ln w="0"/>
                <a:solidFill>
                  <a:schemeClr val="tx1"/>
                </a:solidFill>
                <a:latin typeface="Verdana Pro" panose="020B0604030504040204" pitchFamily="34" charset="0"/>
              </a:rPr>
              <a:t>Deelname aan kwartaal bijeenkomsten</a:t>
            </a:r>
          </a:p>
          <a:p>
            <a:pPr algn="ctr"/>
            <a:r>
              <a:rPr lang="nl-NL" sz="1000" dirty="0">
                <a:ln w="0"/>
                <a:solidFill>
                  <a:schemeClr val="tx1"/>
                </a:solidFill>
                <a:latin typeface="Verdana Pro" panose="020B0604030504040204" pitchFamily="34" charset="0"/>
              </a:rPr>
              <a:t>(TZ –OZ –MZH – OR)</a:t>
            </a:r>
          </a:p>
        </p:txBody>
      </p:sp>
      <p:sp>
        <p:nvSpPr>
          <p:cNvPr id="10" name="Rechthoek: afgeronde hoeken 9">
            <a:extLst>
              <a:ext uri="{FF2B5EF4-FFF2-40B4-BE49-F238E27FC236}">
                <a16:creationId xmlns="" xmlns:a16="http://schemas.microsoft.com/office/drawing/2014/main" id="{2FC7A17D-5003-4406-97C5-20CCF6081EC1}"/>
              </a:ext>
            </a:extLst>
          </p:cNvPr>
          <p:cNvSpPr/>
          <p:nvPr/>
        </p:nvSpPr>
        <p:spPr>
          <a:xfrm>
            <a:off x="6096000" y="3525397"/>
            <a:ext cx="3123281" cy="936433"/>
          </a:xfrm>
          <a:prstGeom prst="roundRect">
            <a:avLst/>
          </a:prstGeom>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sz="1200" b="1" dirty="0">
                <a:ln w="0"/>
                <a:solidFill>
                  <a:schemeClr val="accent6">
                    <a:lumMod val="75000"/>
                  </a:schemeClr>
                </a:solidFill>
                <a:latin typeface="Verdana Pro" panose="020B0604030504040204" pitchFamily="34" charset="0"/>
              </a:rPr>
              <a:t>VIPP:</a:t>
            </a:r>
          </a:p>
          <a:p>
            <a:pPr algn="ctr"/>
            <a:endParaRPr lang="nl-NL" sz="1200" b="1" dirty="0">
              <a:ln w="0"/>
              <a:solidFill>
                <a:schemeClr val="accent6">
                  <a:lumMod val="75000"/>
                </a:schemeClr>
              </a:solidFill>
              <a:latin typeface="Verdana Pro" panose="020B0604030504040204" pitchFamily="34" charset="0"/>
            </a:endParaRPr>
          </a:p>
          <a:p>
            <a:pPr algn="ctr"/>
            <a:r>
              <a:rPr lang="nl-NL" sz="900" dirty="0">
                <a:ln w="0"/>
                <a:solidFill>
                  <a:schemeClr val="tx1"/>
                </a:solidFill>
                <a:latin typeface="Verdana Pro" panose="020B0604030504040204" pitchFamily="34" charset="0"/>
              </a:rPr>
              <a:t>Versnellingsprogramma Informatie-uitwisseling Patiënt – Professional</a:t>
            </a:r>
          </a:p>
          <a:p>
            <a:pPr marL="171450" indent="-171450" algn="ctr">
              <a:buFont typeface="Wingdings" panose="05000000000000000000" pitchFamily="2" charset="2"/>
              <a:buChar char="è"/>
            </a:pPr>
            <a:r>
              <a:rPr lang="nl-NL" sz="900" dirty="0">
                <a:ln w="0"/>
                <a:solidFill>
                  <a:schemeClr val="tx1"/>
                </a:solidFill>
                <a:latin typeface="Verdana Pro" panose="020B0604030504040204" pitchFamily="34" charset="0"/>
                <a:sym typeface="Wingdings" panose="05000000000000000000" pitchFamily="2" charset="2"/>
              </a:rPr>
              <a:t>Stuurgroep en projectgroep</a:t>
            </a:r>
          </a:p>
        </p:txBody>
      </p:sp>
      <p:pic>
        <p:nvPicPr>
          <p:cNvPr id="11" name="Afbeelding 10" descr="Afbeeldingsresultaten voor afbeelding drie goede vragen in ziekenhuis">
            <a:extLst>
              <a:ext uri="{FF2B5EF4-FFF2-40B4-BE49-F238E27FC236}">
                <a16:creationId xmlns="" xmlns:a16="http://schemas.microsoft.com/office/drawing/2014/main" id="{6FD9D2C4-6414-4E78-92CB-E318FB59FB5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442323" y="1982680"/>
            <a:ext cx="2238375" cy="1864995"/>
          </a:xfrm>
          <a:prstGeom prst="rect">
            <a:avLst/>
          </a:prstGeom>
          <a:noFill/>
          <a:ln>
            <a:noFill/>
          </a:ln>
        </p:spPr>
      </p:pic>
      <p:pic>
        <p:nvPicPr>
          <p:cNvPr id="12" name="Afbeelding 11" descr="Het LSR">
            <a:hlinkClick r:id="rId3" tooltip="&quot;Het LSR&quot;"/>
            <a:extLst>
              <a:ext uri="{FF2B5EF4-FFF2-40B4-BE49-F238E27FC236}">
                <a16:creationId xmlns="" xmlns:a16="http://schemas.microsoft.com/office/drawing/2014/main" id="{9C3777AC-7C08-40B2-BC7A-70031EE69926}"/>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388125" y="4983905"/>
            <a:ext cx="1057620" cy="936433"/>
          </a:xfrm>
          <a:prstGeom prst="rect">
            <a:avLst/>
          </a:prstGeom>
          <a:noFill/>
          <a:ln>
            <a:noFill/>
          </a:ln>
        </p:spPr>
      </p:pic>
      <p:sp>
        <p:nvSpPr>
          <p:cNvPr id="14" name="Rechthoek: afgeronde hoeken 13">
            <a:extLst>
              <a:ext uri="{FF2B5EF4-FFF2-40B4-BE49-F238E27FC236}">
                <a16:creationId xmlns="" xmlns:a16="http://schemas.microsoft.com/office/drawing/2014/main" id="{20C40CDD-6F19-415E-9284-C8B4ADB2FFDD}"/>
              </a:ext>
            </a:extLst>
          </p:cNvPr>
          <p:cNvSpPr/>
          <p:nvPr/>
        </p:nvSpPr>
        <p:spPr>
          <a:xfrm>
            <a:off x="2594359" y="5442333"/>
            <a:ext cx="2341198" cy="648812"/>
          </a:xfrm>
          <a:prstGeom prst="roundRect">
            <a:avLst/>
          </a:prstGeom>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sz="1200" b="1" dirty="0">
                <a:ln w="0"/>
                <a:solidFill>
                  <a:schemeClr val="accent6">
                    <a:lumMod val="75000"/>
                  </a:schemeClr>
                </a:solidFill>
                <a:latin typeface="Verdana Pro" panose="020B0604030504040204" pitchFamily="34" charset="0"/>
              </a:rPr>
              <a:t>Landelijk steunpunt</a:t>
            </a:r>
          </a:p>
          <a:p>
            <a:pPr algn="ctr"/>
            <a:r>
              <a:rPr lang="nl-NL" sz="1200" b="1" dirty="0">
                <a:ln w="0"/>
                <a:solidFill>
                  <a:schemeClr val="accent6">
                    <a:lumMod val="75000"/>
                  </a:schemeClr>
                </a:solidFill>
                <a:latin typeface="Verdana Pro" panose="020B0604030504040204" pitchFamily="34" charset="0"/>
              </a:rPr>
              <a:t>medezeggenschap</a:t>
            </a:r>
          </a:p>
        </p:txBody>
      </p:sp>
      <p:pic>
        <p:nvPicPr>
          <p:cNvPr id="1026" name="Picture 2" descr="Afbeeldingsresultaat voor afbeelding versnellingsprogramma uitwisseling gegevens">
            <a:extLst>
              <a:ext uri="{FF2B5EF4-FFF2-40B4-BE49-F238E27FC236}">
                <a16:creationId xmlns="" xmlns:a16="http://schemas.microsoft.com/office/drawing/2014/main" id="{94320380-FFD1-456F-AC87-AC04012103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800000" flipV="1">
            <a:off x="7857459" y="4891093"/>
            <a:ext cx="2248201" cy="1200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60171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4E430E1E-AD7B-449F-B29A-309C479FEB0B}"/>
              </a:ext>
            </a:extLst>
          </p:cNvPr>
          <p:cNvSpPr>
            <a:spLocks noGrp="1"/>
          </p:cNvSpPr>
          <p:nvPr>
            <p:ph type="title"/>
          </p:nvPr>
        </p:nvSpPr>
        <p:spPr>
          <a:xfrm>
            <a:off x="1060704" y="642594"/>
            <a:ext cx="10064496" cy="625373"/>
          </a:xfrm>
        </p:spPr>
        <p:txBody>
          <a:bodyPr>
            <a:normAutofit/>
          </a:bodyPr>
          <a:lstStyle/>
          <a:p>
            <a:r>
              <a:rPr lang="nl-NL" sz="2000" b="1" dirty="0">
                <a:solidFill>
                  <a:schemeClr val="accent6">
                    <a:lumMod val="75000"/>
                  </a:schemeClr>
                </a:solidFill>
                <a:latin typeface="Verdana Pro" panose="020B0604030504040204" pitchFamily="34" charset="0"/>
              </a:rPr>
              <a:t>Taakgebieden: Overleg Raad van Bestuur en Raad van Toezicht</a:t>
            </a:r>
            <a:endParaRPr lang="nl-NL" sz="2000" dirty="0">
              <a:latin typeface="Verdana Pro" panose="020B0604030504040204" pitchFamily="34" charset="0"/>
            </a:endParaRPr>
          </a:p>
        </p:txBody>
      </p:sp>
      <p:sp>
        <p:nvSpPr>
          <p:cNvPr id="3" name="Tijdelijke aanduiding voor inhoud 2">
            <a:extLst>
              <a:ext uri="{FF2B5EF4-FFF2-40B4-BE49-F238E27FC236}">
                <a16:creationId xmlns="" xmlns:a16="http://schemas.microsoft.com/office/drawing/2014/main" id="{2A0B3747-12F6-45A4-874F-55C313549D12}"/>
              </a:ext>
            </a:extLst>
          </p:cNvPr>
          <p:cNvSpPr>
            <a:spLocks noGrp="1"/>
          </p:cNvSpPr>
          <p:nvPr>
            <p:ph idx="1"/>
          </p:nvPr>
        </p:nvSpPr>
        <p:spPr>
          <a:xfrm>
            <a:off x="1410586" y="1487424"/>
            <a:ext cx="9714614" cy="4465320"/>
          </a:xfrm>
        </p:spPr>
        <p:txBody>
          <a:bodyPr>
            <a:normAutofit/>
          </a:bodyPr>
          <a:lstStyle/>
          <a:p>
            <a:pPr marL="0" indent="0">
              <a:buNone/>
            </a:pPr>
            <a:r>
              <a:rPr lang="nl-NL" sz="1200" dirty="0">
                <a:latin typeface="Verdana Pro" panose="020B0604030504040204" pitchFamily="34" charset="0"/>
              </a:rPr>
              <a:t>                                                             </a:t>
            </a:r>
            <a:r>
              <a:rPr lang="nl-NL" sz="1200" b="1" dirty="0">
                <a:solidFill>
                  <a:schemeClr val="accent6">
                    <a:lumMod val="75000"/>
                  </a:schemeClr>
                </a:solidFill>
                <a:latin typeface="Verdana Pro" panose="020B0604030504040204" pitchFamily="34" charset="0"/>
              </a:rPr>
              <a:t>CR Maasziekenhuis Pantein</a:t>
            </a:r>
          </a:p>
        </p:txBody>
      </p:sp>
      <p:sp>
        <p:nvSpPr>
          <p:cNvPr id="4" name="Stroomdiagram: Verbindingslijn 3">
            <a:extLst>
              <a:ext uri="{FF2B5EF4-FFF2-40B4-BE49-F238E27FC236}">
                <a16:creationId xmlns="" xmlns:a16="http://schemas.microsoft.com/office/drawing/2014/main" id="{C4BCDB6F-F240-46E5-AB81-4A5BF1120E21}"/>
              </a:ext>
            </a:extLst>
          </p:cNvPr>
          <p:cNvSpPr/>
          <p:nvPr/>
        </p:nvSpPr>
        <p:spPr>
          <a:xfrm>
            <a:off x="1410586" y="1865376"/>
            <a:ext cx="3429638" cy="3121152"/>
          </a:xfrm>
          <a:prstGeom prst="flowChartConnector">
            <a:avLst/>
          </a:prstGeom>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a:ln w="0"/>
                <a:solidFill>
                  <a:schemeClr val="accent6">
                    <a:lumMod val="75000"/>
                  </a:schemeClr>
                </a:solidFill>
                <a:latin typeface="Verdana Pro" panose="020B0604030504040204" pitchFamily="34" charset="0"/>
              </a:rPr>
              <a:t>Raad van Bestuur</a:t>
            </a:r>
          </a:p>
          <a:p>
            <a:pPr algn="ctr"/>
            <a:endParaRPr lang="nl-NL" dirty="0">
              <a:ln w="0"/>
              <a:solidFill>
                <a:schemeClr val="accent6">
                  <a:lumMod val="75000"/>
                </a:schemeClr>
              </a:solidFill>
              <a:latin typeface="Verdana Pro" panose="020B0604030504040204" pitchFamily="34" charset="0"/>
            </a:endParaRPr>
          </a:p>
          <a:p>
            <a:pPr algn="ctr"/>
            <a:r>
              <a:rPr lang="nl-NL" sz="1200" dirty="0">
                <a:ln w="0"/>
                <a:solidFill>
                  <a:schemeClr val="accent6">
                    <a:lumMod val="75000"/>
                  </a:schemeClr>
                </a:solidFill>
                <a:latin typeface="Verdana Pro" panose="020B0604030504040204" pitchFamily="34" charset="0"/>
              </a:rPr>
              <a:t>6x per jaar Overlegvergaderingen (OV)</a:t>
            </a:r>
          </a:p>
          <a:p>
            <a:pPr algn="ctr"/>
            <a:endParaRPr lang="nl-NL" sz="1200" dirty="0">
              <a:ln w="0"/>
              <a:solidFill>
                <a:schemeClr val="accent6">
                  <a:lumMod val="75000"/>
                </a:schemeClr>
              </a:solidFill>
              <a:latin typeface="Verdana Pro" panose="020B0604030504040204" pitchFamily="34" charset="0"/>
            </a:endParaRPr>
          </a:p>
          <a:p>
            <a:pPr algn="ctr"/>
            <a:r>
              <a:rPr lang="nl-NL" sz="1200" dirty="0">
                <a:ln w="0"/>
                <a:solidFill>
                  <a:schemeClr val="accent6">
                    <a:lumMod val="75000"/>
                  </a:schemeClr>
                </a:solidFill>
                <a:latin typeface="Verdana Pro" panose="020B0604030504040204" pitchFamily="34" charset="0"/>
              </a:rPr>
              <a:t> Strategische Sessie</a:t>
            </a:r>
          </a:p>
          <a:p>
            <a:pPr algn="ctr"/>
            <a:r>
              <a:rPr lang="nl-NL" sz="1200" dirty="0">
                <a:ln w="0"/>
                <a:solidFill>
                  <a:schemeClr val="accent6">
                    <a:lumMod val="75000"/>
                  </a:schemeClr>
                </a:solidFill>
                <a:latin typeface="Verdana Pro" panose="020B0604030504040204" pitchFamily="34" charset="0"/>
              </a:rPr>
              <a:t>Merkbare Kwaliteit</a:t>
            </a:r>
            <a:endParaRPr lang="nl-NL" sz="1200" dirty="0">
              <a:ln w="0"/>
              <a:solidFill>
                <a:schemeClr val="tx1"/>
              </a:solidFill>
              <a:latin typeface="Verdana Pro" panose="020B0604030504040204" pitchFamily="34" charset="0"/>
            </a:endParaRPr>
          </a:p>
        </p:txBody>
      </p:sp>
      <p:sp>
        <p:nvSpPr>
          <p:cNvPr id="6" name="Stroomdiagram: Verbindingslijn 5">
            <a:extLst>
              <a:ext uri="{FF2B5EF4-FFF2-40B4-BE49-F238E27FC236}">
                <a16:creationId xmlns="" xmlns:a16="http://schemas.microsoft.com/office/drawing/2014/main" id="{E08494B4-4023-4540-9654-371263AA0F9D}"/>
              </a:ext>
            </a:extLst>
          </p:cNvPr>
          <p:cNvSpPr/>
          <p:nvPr/>
        </p:nvSpPr>
        <p:spPr>
          <a:xfrm>
            <a:off x="7198242" y="1765005"/>
            <a:ext cx="3732028" cy="3296094"/>
          </a:xfrm>
          <a:prstGeom prst="flowChartConnector">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nl-NL" dirty="0">
                <a:solidFill>
                  <a:schemeClr val="accent6">
                    <a:lumMod val="75000"/>
                  </a:schemeClr>
                </a:solidFill>
                <a:latin typeface="Verdana Pro" panose="020B0604030504040204" pitchFamily="34" charset="0"/>
              </a:rPr>
              <a:t>Raad van Toezicht</a:t>
            </a:r>
          </a:p>
          <a:p>
            <a:pPr algn="ctr"/>
            <a:endParaRPr lang="nl-NL" dirty="0">
              <a:solidFill>
                <a:schemeClr val="accent6">
                  <a:lumMod val="75000"/>
                </a:schemeClr>
              </a:solidFill>
              <a:latin typeface="Verdana Pro" panose="020B0604030504040204" pitchFamily="34" charset="0"/>
            </a:endParaRPr>
          </a:p>
          <a:p>
            <a:pPr algn="ctr"/>
            <a:r>
              <a:rPr lang="nl-NL" sz="1200" dirty="0">
                <a:solidFill>
                  <a:schemeClr val="accent6">
                    <a:lumMod val="75000"/>
                  </a:schemeClr>
                </a:solidFill>
                <a:latin typeface="Verdana Pro" panose="020B0604030504040204" pitchFamily="34" charset="0"/>
              </a:rPr>
              <a:t>1x per jaar met lid patiënten belangen in portefeuille</a:t>
            </a:r>
          </a:p>
          <a:p>
            <a:pPr algn="ctr"/>
            <a:endParaRPr lang="nl-NL" sz="1200" dirty="0">
              <a:solidFill>
                <a:schemeClr val="accent6">
                  <a:lumMod val="75000"/>
                </a:schemeClr>
              </a:solidFill>
              <a:latin typeface="Verdana Pro" panose="020B0604030504040204" pitchFamily="34" charset="0"/>
            </a:endParaRPr>
          </a:p>
          <a:p>
            <a:pPr algn="ctr"/>
            <a:r>
              <a:rPr lang="nl-NL" sz="1200" dirty="0">
                <a:solidFill>
                  <a:schemeClr val="accent6">
                    <a:lumMod val="75000"/>
                  </a:schemeClr>
                </a:solidFill>
                <a:latin typeface="Verdana Pro" panose="020B0604030504040204" pitchFamily="34" charset="0"/>
              </a:rPr>
              <a:t>1x per jaar voorzitters en       vicevoorzitters met leden RvT</a:t>
            </a:r>
          </a:p>
          <a:p>
            <a:pPr algn="ctr"/>
            <a:r>
              <a:rPr lang="nl-NL" sz="1200" dirty="0">
                <a:solidFill>
                  <a:schemeClr val="accent6">
                    <a:lumMod val="75000"/>
                  </a:schemeClr>
                </a:solidFill>
                <a:latin typeface="Verdana Pro" panose="020B0604030504040204" pitchFamily="34" charset="0"/>
              </a:rPr>
              <a:t>(TZ - OZ en MZH)</a:t>
            </a:r>
          </a:p>
        </p:txBody>
      </p:sp>
      <p:cxnSp>
        <p:nvCxnSpPr>
          <p:cNvPr id="8" name="Rechte verbindingslijn met pijl 7">
            <a:extLst>
              <a:ext uri="{FF2B5EF4-FFF2-40B4-BE49-F238E27FC236}">
                <a16:creationId xmlns="" xmlns:a16="http://schemas.microsoft.com/office/drawing/2014/main" id="{52DE1F34-2243-4EF6-9F0C-1EFBC421D110}"/>
              </a:ext>
            </a:extLst>
          </p:cNvPr>
          <p:cNvCxnSpPr/>
          <p:nvPr/>
        </p:nvCxnSpPr>
        <p:spPr>
          <a:xfrm>
            <a:off x="5114260" y="3429000"/>
            <a:ext cx="1881963"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pic>
        <p:nvPicPr>
          <p:cNvPr id="2050" name="Picture 2" descr="Afbeeldingsresultaat voor afbeelding raad van bestuur">
            <a:extLst>
              <a:ext uri="{FF2B5EF4-FFF2-40B4-BE49-F238E27FC236}">
                <a16:creationId xmlns="" xmlns:a16="http://schemas.microsoft.com/office/drawing/2014/main" id="{37C8A938-5F8E-4FA2-999F-A0BFF9EE10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1267" y="4137174"/>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fbeeldingsresultaat voor logo pantein">
            <a:extLst>
              <a:ext uri="{FF2B5EF4-FFF2-40B4-BE49-F238E27FC236}">
                <a16:creationId xmlns="" xmlns:a16="http://schemas.microsoft.com/office/drawing/2014/main" id="{C1D7B361-7260-4D2F-BCDF-F48D7BC1DD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6279" y="1929235"/>
            <a:ext cx="1360962" cy="908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02779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13517661-0DC2-4D38-B1D3-619CB9063FBF}"/>
              </a:ext>
            </a:extLst>
          </p:cNvPr>
          <p:cNvSpPr>
            <a:spLocks noGrp="1"/>
          </p:cNvSpPr>
          <p:nvPr>
            <p:ph type="title"/>
          </p:nvPr>
        </p:nvSpPr>
        <p:spPr>
          <a:xfrm>
            <a:off x="1066800" y="642594"/>
            <a:ext cx="10058400" cy="633313"/>
          </a:xfrm>
        </p:spPr>
        <p:txBody>
          <a:bodyPr>
            <a:normAutofit/>
          </a:bodyPr>
          <a:lstStyle/>
          <a:p>
            <a:r>
              <a:rPr lang="nl-NL" sz="2000" b="1" dirty="0">
                <a:solidFill>
                  <a:schemeClr val="accent6">
                    <a:lumMod val="75000"/>
                  </a:schemeClr>
                </a:solidFill>
                <a:latin typeface="Verdana Pro" panose="020B0604030504040204" pitchFamily="34" charset="0"/>
              </a:rPr>
              <a:t>Uitgebrachte adviezen 2019</a:t>
            </a:r>
          </a:p>
        </p:txBody>
      </p:sp>
      <p:sp>
        <p:nvSpPr>
          <p:cNvPr id="3" name="Tijdelijke aanduiding voor inhoud 2">
            <a:extLst>
              <a:ext uri="{FF2B5EF4-FFF2-40B4-BE49-F238E27FC236}">
                <a16:creationId xmlns="" xmlns:a16="http://schemas.microsoft.com/office/drawing/2014/main" id="{6DB65B72-7CC7-44AC-A0C5-F37AD955EB1A}"/>
              </a:ext>
            </a:extLst>
          </p:cNvPr>
          <p:cNvSpPr>
            <a:spLocks noGrp="1"/>
          </p:cNvSpPr>
          <p:nvPr>
            <p:ph idx="1"/>
          </p:nvPr>
        </p:nvSpPr>
        <p:spPr>
          <a:xfrm>
            <a:off x="1066800" y="1275907"/>
            <a:ext cx="10058400" cy="4676837"/>
          </a:xfrm>
        </p:spPr>
        <p:txBody>
          <a:bodyPr>
            <a:normAutofit/>
          </a:bodyPr>
          <a:lstStyle/>
          <a:p>
            <a:pPr>
              <a:lnSpc>
                <a:spcPct val="100000"/>
              </a:lnSpc>
              <a:buFont typeface="Wingdings" panose="05000000000000000000" pitchFamily="2" charset="2"/>
              <a:buChar char="q"/>
            </a:pPr>
            <a:r>
              <a:rPr lang="nl-NL" sz="1200" dirty="0">
                <a:latin typeface="Verdana Pro" panose="020B0604030504040204" pitchFamily="34" charset="0"/>
              </a:rPr>
              <a:t>03 april 2019 Adviesaanvraag (concept) samenwerkingsovereenkomst CR Maasziekenhuis – Maasziekenhuis </a:t>
            </a:r>
            <a:r>
              <a:rPr lang="nl-NL" sz="1200" dirty="0" err="1">
                <a:latin typeface="Verdana Pro" panose="020B0604030504040204" pitchFamily="34" charset="0"/>
              </a:rPr>
              <a:t>Pantein</a:t>
            </a:r>
            <a:r>
              <a:rPr lang="nl-NL" sz="1200" dirty="0">
                <a:latin typeface="Verdana Pro" panose="020B0604030504040204" pitchFamily="34" charset="0"/>
              </a:rPr>
              <a:t>: Positief advies conform artikel 2 lid 2 en artikel 3.1.L (wijziging instellingsbesluit) conform WMCZ. Advies uitgebracht 5 juni 2019.</a:t>
            </a:r>
          </a:p>
          <a:p>
            <a:pPr>
              <a:lnSpc>
                <a:spcPct val="100000"/>
              </a:lnSpc>
              <a:buFont typeface="Wingdings" panose="05000000000000000000" pitchFamily="2" charset="2"/>
              <a:buChar char="q"/>
            </a:pPr>
            <a:r>
              <a:rPr lang="nl-NL" sz="1200" dirty="0">
                <a:latin typeface="Verdana Pro" panose="020B0604030504040204" pitchFamily="34" charset="0"/>
              </a:rPr>
              <a:t>29 april 2019 benoeming lid </a:t>
            </a:r>
            <a:r>
              <a:rPr lang="nl-NL" sz="1200" dirty="0" smtClean="0">
                <a:latin typeface="Verdana Pro" panose="020B0604030504040204" pitchFamily="34" charset="0"/>
              </a:rPr>
              <a:t>RvB </a:t>
            </a:r>
            <a:r>
              <a:rPr lang="nl-NL" sz="1200" smtClean="0">
                <a:latin typeface="Verdana Pro" panose="020B0604030504040204" pitchFamily="34" charset="0"/>
              </a:rPr>
              <a:t>a.i: </a:t>
            </a:r>
            <a:r>
              <a:rPr lang="nl-NL" sz="1200" dirty="0">
                <a:latin typeface="Verdana Pro" panose="020B0604030504040204" pitchFamily="34" charset="0"/>
              </a:rPr>
              <a:t>positief advies conform artikel 3 lid f WMCZ. Gezamenlijk advies drie Cliëntenraden.</a:t>
            </a:r>
          </a:p>
          <a:p>
            <a:pPr>
              <a:lnSpc>
                <a:spcPct val="100000"/>
              </a:lnSpc>
              <a:buFont typeface="Wingdings" panose="05000000000000000000" pitchFamily="2" charset="2"/>
              <a:buChar char="q"/>
            </a:pPr>
            <a:r>
              <a:rPr lang="nl-NL" sz="1200" dirty="0">
                <a:latin typeface="Verdana Pro" panose="020B0604030504040204" pitchFamily="34" charset="0"/>
              </a:rPr>
              <a:t>21 mei 2019 positief advies conform WMCZ artikel 3, lid g inzake de jaarrekening 2018 Maasziekenhuis </a:t>
            </a:r>
            <a:r>
              <a:rPr lang="nl-NL" sz="1200" dirty="0" err="1">
                <a:latin typeface="Verdana Pro" panose="020B0604030504040204" pitchFamily="34" charset="0"/>
              </a:rPr>
              <a:t>Pantein</a:t>
            </a:r>
            <a:r>
              <a:rPr lang="nl-NL" sz="1200" dirty="0">
                <a:latin typeface="Verdana Pro" panose="020B0604030504040204" pitchFamily="34" charset="0"/>
              </a:rPr>
              <a:t>.</a:t>
            </a:r>
          </a:p>
          <a:p>
            <a:pPr>
              <a:lnSpc>
                <a:spcPct val="100000"/>
              </a:lnSpc>
              <a:buFont typeface="Wingdings" panose="05000000000000000000" pitchFamily="2" charset="2"/>
              <a:buChar char="q"/>
            </a:pPr>
            <a:r>
              <a:rPr lang="nl-NL" sz="1200" dirty="0">
                <a:latin typeface="Verdana Pro" panose="020B0604030504040204" pitchFamily="34" charset="0"/>
              </a:rPr>
              <a:t>21 mei 2019 positief advies conform WMCZ artikel 3, lid g inzake de aangepaste begroting 2019 Maasziekenhuis </a:t>
            </a:r>
            <a:r>
              <a:rPr lang="nl-NL" sz="1200" dirty="0" err="1">
                <a:latin typeface="Verdana Pro" panose="020B0604030504040204" pitchFamily="34" charset="0"/>
              </a:rPr>
              <a:t>Pantein</a:t>
            </a:r>
            <a:r>
              <a:rPr lang="nl-NL" sz="1200" dirty="0">
                <a:latin typeface="Verdana Pro" panose="020B0604030504040204" pitchFamily="34" charset="0"/>
              </a:rPr>
              <a:t>.</a:t>
            </a:r>
          </a:p>
          <a:p>
            <a:pPr>
              <a:lnSpc>
                <a:spcPct val="100000"/>
              </a:lnSpc>
              <a:buFont typeface="Wingdings" panose="05000000000000000000" pitchFamily="2" charset="2"/>
              <a:buChar char="q"/>
            </a:pPr>
            <a:r>
              <a:rPr lang="nl-NL" sz="1200" dirty="0">
                <a:latin typeface="Verdana Pro" panose="020B0604030504040204" pitchFamily="34" charset="0"/>
              </a:rPr>
              <a:t>19 december 2019 akkoord conform WMCZ artikel 2, lid (verzwaard advies) / artikel 3.1.1 (wijziging instellingsbesluit)</a:t>
            </a:r>
          </a:p>
          <a:p>
            <a:pPr marL="0" indent="0">
              <a:lnSpc>
                <a:spcPct val="100000"/>
              </a:lnSpc>
              <a:buNone/>
            </a:pPr>
            <a:r>
              <a:rPr lang="nl-NL" sz="1200" dirty="0">
                <a:latin typeface="Verdana Pro" panose="020B0604030504040204" pitchFamily="34" charset="0"/>
              </a:rPr>
              <a:t>    medezeggenschapsregeling en vergoedingsregeling cliëntenraden.</a:t>
            </a:r>
          </a:p>
          <a:p>
            <a:pPr>
              <a:lnSpc>
                <a:spcPct val="100000"/>
              </a:lnSpc>
              <a:buFont typeface="Wingdings" panose="05000000000000000000" pitchFamily="2" charset="2"/>
              <a:buChar char="q"/>
            </a:pPr>
            <a:r>
              <a:rPr lang="nl-NL" sz="1200" dirty="0">
                <a:latin typeface="Verdana Pro" panose="020B0604030504040204" pitchFamily="34" charset="0"/>
              </a:rPr>
              <a:t>19 december 2019 akkoord conform WMCZ artikel 3, lid g inzake conceptbegroting 2020 Maasziekenhuis </a:t>
            </a:r>
            <a:r>
              <a:rPr lang="nl-NL" sz="1200" dirty="0" err="1">
                <a:latin typeface="Verdana Pro" panose="020B0604030504040204" pitchFamily="34" charset="0"/>
              </a:rPr>
              <a:t>Pantein</a:t>
            </a:r>
            <a:r>
              <a:rPr lang="nl-NL" sz="1200" dirty="0">
                <a:latin typeface="Verdana Pro" panose="020B0604030504040204" pitchFamily="34" charset="0"/>
              </a:rPr>
              <a:t>.</a:t>
            </a:r>
          </a:p>
          <a:p>
            <a:pPr>
              <a:lnSpc>
                <a:spcPct val="100000"/>
              </a:lnSpc>
              <a:buFont typeface="Wingdings" panose="05000000000000000000" pitchFamily="2" charset="2"/>
              <a:buChar char="q"/>
            </a:pPr>
            <a:endParaRPr lang="nl-NL" sz="1200" dirty="0">
              <a:latin typeface="Verdana Pro" panose="020B0604030504040204" pitchFamily="34" charset="0"/>
            </a:endParaRPr>
          </a:p>
          <a:p>
            <a:pPr>
              <a:lnSpc>
                <a:spcPct val="100000"/>
              </a:lnSpc>
              <a:buFont typeface="Wingdings" panose="05000000000000000000" pitchFamily="2" charset="2"/>
              <a:buChar char="q"/>
            </a:pPr>
            <a:endParaRPr lang="nl-NL" sz="1200" dirty="0">
              <a:latin typeface="Verdana Pro" panose="020B0604030504040204" pitchFamily="34" charset="0"/>
            </a:endParaRPr>
          </a:p>
          <a:p>
            <a:pPr>
              <a:lnSpc>
                <a:spcPct val="100000"/>
              </a:lnSpc>
              <a:buFont typeface="Wingdings" panose="05000000000000000000" pitchFamily="2" charset="2"/>
              <a:buChar char="q"/>
            </a:pPr>
            <a:r>
              <a:rPr lang="nl-NL" sz="1200" dirty="0">
                <a:latin typeface="Verdana Pro" panose="020B0604030504040204" pitchFamily="34" charset="0"/>
              </a:rPr>
              <a:t>Aandachtspunten / vraag RvB:</a:t>
            </a:r>
          </a:p>
          <a:p>
            <a:pPr marL="0" indent="0">
              <a:lnSpc>
                <a:spcPct val="100000"/>
              </a:lnSpc>
              <a:buNone/>
            </a:pPr>
            <a:r>
              <a:rPr lang="nl-NL" sz="1200" dirty="0">
                <a:latin typeface="Verdana Pro" panose="020B0604030504040204" pitchFamily="34" charset="0"/>
              </a:rPr>
              <a:t>2 mei 2019 kenmerk 2760/JJ/AH – vraag m.b.t. duidelijkheid procedure benoeming lid RvB en lid RvT met verwijzing naar eerder uitgereikt stappenplan Werving &amp; Selectie lid Raad van Bestuur en lid Raad van Toezicht (d.d. 15 februari 2018).</a:t>
            </a:r>
          </a:p>
          <a:p>
            <a:pPr>
              <a:lnSpc>
                <a:spcPct val="100000"/>
              </a:lnSpc>
              <a:buFont typeface="Wingdings" panose="05000000000000000000" pitchFamily="2" charset="2"/>
              <a:buChar char="q"/>
            </a:pPr>
            <a:endParaRPr lang="nl-NL" sz="1200" dirty="0">
              <a:latin typeface="Verdana Pro" panose="020B0604030504040204" pitchFamily="34" charset="0"/>
            </a:endParaRPr>
          </a:p>
        </p:txBody>
      </p:sp>
    </p:spTree>
    <p:extLst>
      <p:ext uri="{BB962C8B-B14F-4D97-AF65-F5344CB8AC3E}">
        <p14:creationId xmlns:p14="http://schemas.microsoft.com/office/powerpoint/2010/main" val="104034528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AnalogousFromRegularSeed_2SEEDS">
      <a:dk1>
        <a:srgbClr val="000000"/>
      </a:dk1>
      <a:lt1>
        <a:srgbClr val="FFFFFF"/>
      </a:lt1>
      <a:dk2>
        <a:srgbClr val="41243D"/>
      </a:dk2>
      <a:lt2>
        <a:srgbClr val="E2E7E8"/>
      </a:lt2>
      <a:accent1>
        <a:srgbClr val="CB456C"/>
      </a:accent1>
      <a:accent2>
        <a:srgbClr val="B94433"/>
      </a:accent2>
      <a:accent3>
        <a:srgbClr val="CB8D45"/>
      </a:accent3>
      <a:accent4>
        <a:srgbClr val="32B6A0"/>
      </a:accent4>
      <a:accent5>
        <a:srgbClr val="45AACB"/>
      </a:accent5>
      <a:accent6>
        <a:srgbClr val="3360B9"/>
      </a:accent6>
      <a:hlink>
        <a:srgbClr val="348F9C"/>
      </a:hlink>
      <a:folHlink>
        <a:srgbClr val="7F7F7F"/>
      </a:folHlink>
    </a:clrScheme>
    <a:fontScheme name="Savon">
      <a:majorFont>
        <a:latin typeface="Edwardian Script ITC"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emb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docProps/app.xml><?xml version="1.0" encoding="utf-8"?>
<Properties xmlns="http://schemas.openxmlformats.org/officeDocument/2006/extended-properties" xmlns:vt="http://schemas.openxmlformats.org/officeDocument/2006/docPropsVTypes">
  <TotalTime>120</TotalTime>
  <Words>897</Words>
  <Application>Microsoft Office PowerPoint</Application>
  <PresentationFormat>Breedbeeld</PresentationFormat>
  <Paragraphs>116</Paragraphs>
  <Slides>8</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8</vt:i4>
      </vt:variant>
    </vt:vector>
  </HeadingPairs>
  <TitlesOfParts>
    <vt:vector size="14" baseType="lpstr">
      <vt:lpstr>Bembo</vt:lpstr>
      <vt:lpstr>Edwardian Script ITC</vt:lpstr>
      <vt:lpstr>Garamond</vt:lpstr>
      <vt:lpstr>Verdana Pro</vt:lpstr>
      <vt:lpstr>Wingdings</vt:lpstr>
      <vt:lpstr>SavonVTI</vt:lpstr>
      <vt:lpstr>Jaarverslag 2019</vt:lpstr>
      <vt:lpstr>Samenstelling cliëntenraad</vt:lpstr>
      <vt:lpstr>Inleiding</vt:lpstr>
      <vt:lpstr>Vergaderingen / Overleg</vt:lpstr>
      <vt:lpstr>Taakgebieden: speerpunten  2019</vt:lpstr>
      <vt:lpstr>Taakgebieden: werkgroepen en activiteiten 2019</vt:lpstr>
      <vt:lpstr>Taakgebieden: Overleg Raad van Bestuur en Raad van Toezicht</vt:lpstr>
      <vt:lpstr>Uitgebrachte adviezen 2019</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Jaarverslag 2019</dc:title>
  <dc:creator>Jo Jansen</dc:creator>
  <cp:lastModifiedBy>Anita Thijssen</cp:lastModifiedBy>
  <cp:revision>5</cp:revision>
  <cp:lastPrinted>2020-04-14T08:52:33Z</cp:lastPrinted>
  <dcterms:created xsi:type="dcterms:W3CDTF">2020-02-06T15:43:53Z</dcterms:created>
  <dcterms:modified xsi:type="dcterms:W3CDTF">2021-01-21T19:29:56Z</dcterms:modified>
</cp:coreProperties>
</file>